
<file path=[Content_Types].xml><?xml version="1.0" encoding="utf-8"?>
<Types xmlns="http://schemas.openxmlformats.org/package/2006/content-types">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45"/>
  </p:notesMasterIdLst>
  <p:handoutMasterIdLst>
    <p:handoutMasterId r:id="rId46"/>
  </p:handoutMasterIdLst>
  <p:sldIdLst>
    <p:sldId id="258" r:id="rId5"/>
    <p:sldId id="303" r:id="rId6"/>
    <p:sldId id="304"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3" r:id="rId34"/>
    <p:sldId id="297" r:id="rId35"/>
    <p:sldId id="294" r:id="rId36"/>
    <p:sldId id="295" r:id="rId37"/>
    <p:sldId id="296" r:id="rId38"/>
    <p:sldId id="298" r:id="rId39"/>
    <p:sldId id="299" r:id="rId40"/>
    <p:sldId id="300" r:id="rId41"/>
    <p:sldId id="301" r:id="rId42"/>
    <p:sldId id="302" r:id="rId43"/>
    <p:sldId id="292"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25E5076-3810-47DD-B79F-674D7AD40C0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0FB670-7427-4185-8511-6F36A014306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AED473D-6081-4804-9B28-4FA7D2C3831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939C193-D30F-4B7A-8956-32E4F6D9D2C9}" type="datetimeFigureOut">
              <a:rPr lang="en-US" smtClean="0"/>
              <a:t>16/12/2022</a:t>
            </a:fld>
            <a:endParaRPr lang="en-US" dirty="0"/>
          </a:p>
        </p:txBody>
      </p:sp>
      <p:sp>
        <p:nvSpPr>
          <p:cNvPr id="4" name="Footer Placeholder 3">
            <a:extLst>
              <a:ext uri="{FF2B5EF4-FFF2-40B4-BE49-F238E27FC236}">
                <a16:creationId xmlns:a16="http://schemas.microsoft.com/office/drawing/2014/main" id="{23B68452-BA11-400A-8E67-C003922CC3D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190A332-336E-4B1B-9128-655A1F9DBA4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2948B1-B6D3-4578-932F-6AE7124E5E13}" type="slidenum">
              <a:rPr lang="en-US" smtClean="0"/>
              <a:t>‹#›</a:t>
            </a:fld>
            <a:endParaRPr lang="en-US" dirty="0"/>
          </a:p>
        </p:txBody>
      </p:sp>
    </p:spTree>
    <p:extLst>
      <p:ext uri="{BB962C8B-B14F-4D97-AF65-F5344CB8AC3E}">
        <p14:creationId xmlns:p14="http://schemas.microsoft.com/office/powerpoint/2010/main" val="23551354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6AC78B-5884-4D24-983C-916233003E85}" type="datetimeFigureOut">
              <a:rPr lang="en-US" smtClean="0"/>
              <a:t>16/12/2022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2AB528-7684-4A37-99F6-46340DCC2B35}" type="slidenum">
              <a:rPr lang="en-US" smtClean="0"/>
              <a:t>‹#›</a:t>
            </a:fld>
            <a:endParaRPr lang="en-US" dirty="0"/>
          </a:p>
        </p:txBody>
      </p:sp>
    </p:spTree>
    <p:extLst>
      <p:ext uri="{BB962C8B-B14F-4D97-AF65-F5344CB8AC3E}">
        <p14:creationId xmlns:p14="http://schemas.microsoft.com/office/powerpoint/2010/main" val="2672881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ection Header">
    <p:bg>
      <p:bgRef idx="1001">
        <a:schemeClr val="bg2"/>
      </p:bgRef>
    </p:bg>
    <p:spTree>
      <p:nvGrpSpPr>
        <p:cNvPr id="1" name=""/>
        <p:cNvGrpSpPr/>
        <p:nvPr/>
      </p:nvGrpSpPr>
      <p:grpSpPr>
        <a:xfrm>
          <a:off x="0" y="0"/>
          <a:ext cx="0" cy="0"/>
          <a:chOff x="0" y="0"/>
          <a:chExt cx="0" cy="0"/>
        </a:xfrm>
      </p:grpSpPr>
      <p:sp>
        <p:nvSpPr>
          <p:cNvPr id="12" name="Freeform 6" title="Page Number Shape"/>
          <p:cNvSpPr/>
          <p:nvPr userDrawn="1"/>
        </p:nvSpPr>
        <p:spPr bwMode="auto">
          <a:xfrm>
            <a:off x="11784011" y="345139"/>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2578819" y="2270908"/>
            <a:ext cx="7034362" cy="2188992"/>
          </a:xfrm>
        </p:spPr>
        <p:txBody>
          <a:bodyPr anchor="ctr" anchorCtr="0">
            <a:noAutofit/>
          </a:bodyPr>
          <a:lstStyle>
            <a:lvl1pPr algn="ctr">
              <a:lnSpc>
                <a:spcPct val="85000"/>
              </a:lnSpc>
              <a:defRPr sz="6000" cap="all" baseline="0">
                <a:solidFill>
                  <a:schemeClr val="tx2"/>
                </a:solidFill>
              </a:defRPr>
            </a:lvl1pPr>
          </a:lstStyle>
          <a:p>
            <a:r>
              <a:rPr lang="en-US" noProof="0"/>
              <a:t>Click to edit Master title style</a:t>
            </a:r>
          </a:p>
        </p:txBody>
      </p:sp>
      <p:sp>
        <p:nvSpPr>
          <p:cNvPr id="3" name="Subtitle 2"/>
          <p:cNvSpPr>
            <a:spLocks noGrp="1"/>
          </p:cNvSpPr>
          <p:nvPr>
            <p:ph type="subTitle" idx="1"/>
          </p:nvPr>
        </p:nvSpPr>
        <p:spPr>
          <a:xfrm>
            <a:off x="2586793" y="5024051"/>
            <a:ext cx="7034362" cy="1052898"/>
          </a:xfrm>
        </p:spPr>
        <p:txBody>
          <a:bodyPr anchor="ctr" anchorCtr="0">
            <a:normAutofit/>
          </a:bodyPr>
          <a:lstStyle>
            <a:lvl1pPr marL="0" indent="0" algn="ctr">
              <a:lnSpc>
                <a:spcPct val="114000"/>
              </a:lnSpc>
              <a:spcBef>
                <a:spcPts val="0"/>
              </a:spcBef>
              <a:buNone/>
              <a:defRPr sz="2000" b="0" i="1" baseline="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p:cNvSpPr>
            <a:spLocks noGrp="1"/>
          </p:cNvSpPr>
          <p:nvPr>
            <p:ph type="dt" sz="half" idx="10"/>
          </p:nvPr>
        </p:nvSpPr>
        <p:spPr>
          <a:xfrm>
            <a:off x="2584338" y="6314440"/>
            <a:ext cx="1596622" cy="365125"/>
          </a:xfrm>
        </p:spPr>
        <p:txBody>
          <a:bodyPr/>
          <a:lstStyle>
            <a:lvl1pPr algn="l">
              <a:defRPr sz="1200">
                <a:solidFill>
                  <a:schemeClr val="tx2"/>
                </a:solidFill>
              </a:defRPr>
            </a:lvl1pPr>
          </a:lstStyle>
          <a:p>
            <a:fld id="{F35A1469-2D5F-4CF6-9A65-876A4BCDDACA}" type="datetime8">
              <a:rPr lang="en-US" noProof="0" smtClean="0"/>
              <a:t>16/12/2022 1:39 AM</a:t>
            </a:fld>
            <a:endParaRPr lang="en-US" noProof="0" dirty="0"/>
          </a:p>
        </p:txBody>
      </p:sp>
      <p:sp>
        <p:nvSpPr>
          <p:cNvPr id="5" name="Footer Placeholder 4"/>
          <p:cNvSpPr>
            <a:spLocks noGrp="1"/>
          </p:cNvSpPr>
          <p:nvPr>
            <p:ph type="ftr" sz="quarter" idx="11"/>
          </p:nvPr>
        </p:nvSpPr>
        <p:spPr>
          <a:xfrm>
            <a:off x="4515066" y="6314440"/>
            <a:ext cx="5122683" cy="365125"/>
          </a:xfrm>
        </p:spPr>
        <p:txBody>
          <a:bodyPr/>
          <a:lstStyle>
            <a:lvl1pPr algn="l">
              <a:defRPr b="0">
                <a:solidFill>
                  <a:schemeClr val="tx2"/>
                </a:solidFill>
              </a:defRPr>
            </a:lvl1pPr>
          </a:lstStyle>
          <a:p>
            <a:r>
              <a:rPr lang="en-US" noProof="0" dirty="0"/>
              <a:t>Add a footer </a:t>
            </a:r>
          </a:p>
        </p:txBody>
      </p:sp>
      <p:sp>
        <p:nvSpPr>
          <p:cNvPr id="6" name="Slide Number Placeholder 5"/>
          <p:cNvSpPr>
            <a:spLocks noGrp="1"/>
          </p:cNvSpPr>
          <p:nvPr>
            <p:ph type="sldNum" sz="quarter" idx="12"/>
          </p:nvPr>
        </p:nvSpPr>
        <p:spPr>
          <a:xfrm>
            <a:off x="11784011" y="572151"/>
            <a:ext cx="407988" cy="365125"/>
          </a:xfrm>
        </p:spPr>
        <p:txBody>
          <a:bodyPr/>
          <a:lstStyle>
            <a:lvl1pPr algn="r">
              <a:defRPr>
                <a:solidFill>
                  <a:schemeClr val="bg2"/>
                </a:solidFill>
              </a:defRPr>
            </a:lvl1p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16115496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60054D9-7800-4106-9C2D-E383D9D6A16D}"/>
              </a:ext>
            </a:extLst>
          </p:cNvPr>
          <p:cNvSpPr/>
          <p:nvPr userDrawn="1"/>
        </p:nvSpPr>
        <p:spPr>
          <a:xfrm>
            <a:off x="6901869" y="0"/>
            <a:ext cx="529336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4" name="Date Placeholder 3"/>
          <p:cNvSpPr>
            <a:spLocks noGrp="1"/>
          </p:cNvSpPr>
          <p:nvPr>
            <p:ph type="dt" sz="half" idx="10"/>
          </p:nvPr>
        </p:nvSpPr>
        <p:spPr/>
        <p:txBody>
          <a:bodyPr/>
          <a:lstStyle/>
          <a:p>
            <a:fld id="{B6FEBBCD-CBA1-4D0B-806D-FC14D8656200}" type="datetime8">
              <a:rPr lang="en-US" noProof="0" smtClean="0"/>
              <a:t>16/12/2022 1:39 AM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8" name="Content Placeholder 7">
            <a:extLst>
              <a:ext uri="{FF2B5EF4-FFF2-40B4-BE49-F238E27FC236}">
                <a16:creationId xmlns:a16="http://schemas.microsoft.com/office/drawing/2014/main" id="{CEFBAD01-7A3E-42FB-9A1E-EAF5F97616A8}"/>
              </a:ext>
            </a:extLst>
          </p:cNvPr>
          <p:cNvSpPr>
            <a:spLocks noGrp="1"/>
          </p:cNvSpPr>
          <p:nvPr>
            <p:ph sz="quarter" idx="13" hasCustomPrompt="1"/>
          </p:nvPr>
        </p:nvSpPr>
        <p:spPr>
          <a:xfrm>
            <a:off x="1146659" y="688779"/>
            <a:ext cx="5746376" cy="5223072"/>
          </a:xfrm>
        </p:spPr>
        <p:txBody>
          <a:bodyPr/>
          <a:lstStyle/>
          <a:p>
            <a:pPr lvl="0"/>
            <a:r>
              <a:rPr lang="en-US" noProof="0"/>
              <a:t>Edit Master text styles</a:t>
            </a:r>
          </a:p>
        </p:txBody>
      </p:sp>
      <p:sp>
        <p:nvSpPr>
          <p:cNvPr id="2" name="Title 1"/>
          <p:cNvSpPr>
            <a:spLocks noGrp="1"/>
          </p:cNvSpPr>
          <p:nvPr>
            <p:ph type="title" hasCustomPrompt="1"/>
          </p:nvPr>
        </p:nvSpPr>
        <p:spPr bwMode="ltGray">
          <a:xfrm>
            <a:off x="7213600" y="280278"/>
            <a:ext cx="4641006" cy="2397608"/>
          </a:xfrm>
        </p:spPr>
        <p:txBody>
          <a:bodyPr anchor="ctr" anchorCtr="0"/>
          <a:lstStyle>
            <a:lvl1pPr algn="ctr">
              <a:defRPr>
                <a:solidFill>
                  <a:schemeClr val="accent1"/>
                </a:solidFill>
              </a:defRPr>
            </a:lvl1pPr>
          </a:lstStyle>
          <a:p>
            <a:r>
              <a:rPr lang="en-US" noProof="0"/>
              <a:t>CLICK TO EDIT MASTER TITLE STYLE</a:t>
            </a:r>
          </a:p>
        </p:txBody>
      </p:sp>
      <p:sp>
        <p:nvSpPr>
          <p:cNvPr id="12" name="Freeform 6" title="Page Number Shape">
            <a:extLst>
              <a:ext uri="{FF2B5EF4-FFF2-40B4-BE49-F238E27FC236}">
                <a16:creationId xmlns:a16="http://schemas.microsoft.com/office/drawing/2014/main" id="{B162E9BD-1CEB-41D5-8DEB-7C5EDF3B01C3}"/>
              </a:ext>
            </a:extLst>
          </p:cNvPr>
          <p:cNvSpPr/>
          <p:nvPr userDrawn="1"/>
        </p:nvSpPr>
        <p:spPr bwMode="auto">
          <a:xfrm>
            <a:off x="11792583" y="35647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solidFill>
          <a:ln w="0">
            <a:noFill/>
            <a:prstDash val="solid"/>
            <a:round/>
            <a:headEnd/>
            <a:tailEnd/>
          </a:ln>
        </p:spPr>
      </p:sp>
    </p:spTree>
    <p:extLst>
      <p:ext uri="{BB962C8B-B14F-4D97-AF65-F5344CB8AC3E}">
        <p14:creationId xmlns:p14="http://schemas.microsoft.com/office/powerpoint/2010/main" val="1468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7784"/>
            <a:ext cx="3831336" cy="4956048"/>
          </a:xfrm>
        </p:spPr>
        <p:txBody>
          <a:bodyPr/>
          <a:lstStyle/>
          <a:p>
            <a:r>
              <a:rPr lang="en-US" noProof="0"/>
              <a:t>CLICK TO EDIT MASTER TITLE STYLE</a:t>
            </a:r>
          </a:p>
        </p:txBody>
      </p:sp>
      <p:sp>
        <p:nvSpPr>
          <p:cNvPr id="3" name="Text Placeholder 2"/>
          <p:cNvSpPr>
            <a:spLocks noGrp="1"/>
          </p:cNvSpPr>
          <p:nvPr>
            <p:ph type="body" idx="1" hasCustomPrompt="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p:cNvSpPr>
            <a:spLocks noGrp="1"/>
          </p:cNvSpPr>
          <p:nvPr>
            <p:ph sz="half" idx="2" hasCustomPrompt="1"/>
          </p:nvPr>
        </p:nvSpPr>
        <p:spPr>
          <a:xfrm>
            <a:off x="5181600" y="1526671"/>
            <a:ext cx="6245352" cy="175564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hasCustomPrompt="1"/>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6" name="Content Placeholder 5"/>
          <p:cNvSpPr>
            <a:spLocks noGrp="1"/>
          </p:cNvSpPr>
          <p:nvPr>
            <p:ph sz="quarter" idx="4" hasCustomPrompt="1"/>
          </p:nvPr>
        </p:nvSpPr>
        <p:spPr>
          <a:xfrm>
            <a:off x="5181600" y="4669432"/>
            <a:ext cx="6245352" cy="175564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A272C437-5C9D-4B1A-9C56-1C544AB8146E}" type="datetime8">
              <a:rPr lang="en-US" noProof="0" smtClean="0"/>
              <a:t>16/12/2022 1:39 AM</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a:p>
            <a:endParaRPr lang="en-US" noProof="0" dirty="0"/>
          </a:p>
        </p:txBody>
      </p:sp>
      <p:sp>
        <p:nvSpPr>
          <p:cNvPr id="9" name="Slide Number Placeholder 8"/>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18267677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7784"/>
            <a:ext cx="3831336" cy="4956048"/>
          </a:xfrm>
        </p:spPr>
        <p:txBody>
          <a:bodyPr/>
          <a:lstStyle/>
          <a:p>
            <a:r>
              <a:rPr lang="en-US" noProof="0"/>
              <a:t>CLICK TO EDIT MASTER TITLE STYLE</a:t>
            </a:r>
          </a:p>
        </p:txBody>
      </p:sp>
      <p:sp>
        <p:nvSpPr>
          <p:cNvPr id="7" name="Date Placeholder 6"/>
          <p:cNvSpPr>
            <a:spLocks noGrp="1"/>
          </p:cNvSpPr>
          <p:nvPr>
            <p:ph type="dt" sz="half" idx="10"/>
          </p:nvPr>
        </p:nvSpPr>
        <p:spPr/>
        <p:txBody>
          <a:bodyPr/>
          <a:lstStyle/>
          <a:p>
            <a:fld id="{A272C437-5C9D-4B1A-9C56-1C544AB8146E}" type="datetime8">
              <a:rPr lang="en-US" noProof="0" smtClean="0"/>
              <a:t>16/12/2022 1:39 AM</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a:p>
            <a:endParaRPr lang="en-US" noProof="0" dirty="0"/>
          </a:p>
        </p:txBody>
      </p:sp>
      <p:sp>
        <p:nvSpPr>
          <p:cNvPr id="9" name="Slide Number Placeholder 8"/>
          <p:cNvSpPr>
            <a:spLocks noGrp="1"/>
          </p:cNvSpPr>
          <p:nvPr>
            <p:ph type="sldNum" sz="quarter" idx="12"/>
          </p:nvPr>
        </p:nvSpPr>
        <p:spPr/>
        <p:txBody>
          <a:bodyPr/>
          <a:lstStyle/>
          <a:p>
            <a:fld id="{7AAC19ED-7CFA-4AF2-BE7E-6017F4B12C94}" type="slidenum">
              <a:rPr lang="en-US" noProof="0" smtClean="0"/>
              <a:t>‹#›</a:t>
            </a:fld>
            <a:endParaRPr lang="en-US" noProof="0" dirty="0"/>
          </a:p>
        </p:txBody>
      </p:sp>
      <p:sp>
        <p:nvSpPr>
          <p:cNvPr id="10" name="Content Placeholder 2">
            <a:extLst>
              <a:ext uri="{FF2B5EF4-FFF2-40B4-BE49-F238E27FC236}">
                <a16:creationId xmlns:a16="http://schemas.microsoft.com/office/drawing/2014/main" id="{A1651A72-6E17-4CF4-8218-285FCAC88EC4}"/>
              </a:ext>
            </a:extLst>
          </p:cNvPr>
          <p:cNvSpPr>
            <a:spLocks noGrp="1"/>
          </p:cNvSpPr>
          <p:nvPr>
            <p:ph sz="half" idx="1" hasCustomPrompt="1"/>
          </p:nvPr>
        </p:nvSpPr>
        <p:spPr>
          <a:xfrm>
            <a:off x="5181600" y="557784"/>
            <a:ext cx="6248400" cy="2307964"/>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3">
            <a:extLst>
              <a:ext uri="{FF2B5EF4-FFF2-40B4-BE49-F238E27FC236}">
                <a16:creationId xmlns:a16="http://schemas.microsoft.com/office/drawing/2014/main" id="{E2A31231-1080-4CC0-9896-EF779EE27CB5}"/>
              </a:ext>
            </a:extLst>
          </p:cNvPr>
          <p:cNvSpPr>
            <a:spLocks noGrp="1"/>
          </p:cNvSpPr>
          <p:nvPr>
            <p:ph sz="half" idx="2" hasCustomPrompt="1"/>
          </p:nvPr>
        </p:nvSpPr>
        <p:spPr>
          <a:xfrm>
            <a:off x="5165121" y="2950589"/>
            <a:ext cx="6188679" cy="2563243"/>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1603272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7784"/>
            <a:ext cx="3831336" cy="4956048"/>
          </a:xfrm>
        </p:spPr>
        <p:txBody>
          <a:bodyPr/>
          <a:lstStyle/>
          <a:p>
            <a:r>
              <a:rPr lang="en-US" noProof="0"/>
              <a:t>CLICK TO EDIT MASTER TITLE STYLE</a:t>
            </a:r>
          </a:p>
        </p:txBody>
      </p:sp>
      <p:sp>
        <p:nvSpPr>
          <p:cNvPr id="7" name="Date Placeholder 6"/>
          <p:cNvSpPr>
            <a:spLocks noGrp="1"/>
          </p:cNvSpPr>
          <p:nvPr>
            <p:ph type="dt" sz="half" idx="10"/>
          </p:nvPr>
        </p:nvSpPr>
        <p:spPr/>
        <p:txBody>
          <a:bodyPr/>
          <a:lstStyle/>
          <a:p>
            <a:fld id="{A272C437-5C9D-4B1A-9C56-1C544AB8146E}" type="datetime8">
              <a:rPr lang="en-US" noProof="0" smtClean="0"/>
              <a:t>16/12/2022 1:39 AM</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a:p>
            <a:endParaRPr lang="en-US" noProof="0" dirty="0"/>
          </a:p>
        </p:txBody>
      </p:sp>
      <p:sp>
        <p:nvSpPr>
          <p:cNvPr id="9" name="Slide Number Placeholder 8"/>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27239529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CF2D3B-BB2C-4EA8-8616-6D874F8BB777}" type="datetime8">
              <a:rPr lang="en-US" noProof="0" smtClean="0"/>
              <a:t>16/12/2022 1:39 AM</a:t>
            </a:fld>
            <a:endParaRPr lang="en-US" noProof="0" dirty="0"/>
          </a:p>
        </p:txBody>
      </p:sp>
      <p:sp>
        <p:nvSpPr>
          <p:cNvPr id="3" name="Footer Placeholder 2"/>
          <p:cNvSpPr>
            <a:spLocks noGrp="1"/>
          </p:cNvSpPr>
          <p:nvPr>
            <p:ph type="ftr" sz="quarter" idx="11"/>
          </p:nvPr>
        </p:nvSpPr>
        <p:spPr/>
        <p:txBody>
          <a:bodyPr/>
          <a:lstStyle/>
          <a:p>
            <a:r>
              <a:rPr lang="en-US" noProof="0" dirty="0"/>
              <a:t>Add a footer</a:t>
            </a:r>
          </a:p>
          <a:p>
            <a:endParaRPr lang="en-US" noProof="0" dirty="0"/>
          </a:p>
        </p:txBody>
      </p:sp>
      <p:sp>
        <p:nvSpPr>
          <p:cNvPr id="4" name="Slide Number Placeholder 3"/>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24995397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5479"/>
            <a:ext cx="3838776" cy="1921022"/>
          </a:xfrm>
        </p:spPr>
        <p:txBody>
          <a:bodyPr anchor="t">
            <a:noAutofit/>
          </a:bodyPr>
          <a:lstStyle>
            <a:lvl1pPr>
              <a:lnSpc>
                <a:spcPct val="93000"/>
              </a:lnSpc>
              <a:defRPr sz="4400"/>
            </a:lvl1pPr>
          </a:lstStyle>
          <a:p>
            <a:r>
              <a:rPr lang="en-US" noProof="0"/>
              <a:t>CLICK TO EDIT MASTER TITLE STYLE</a:t>
            </a:r>
          </a:p>
        </p:txBody>
      </p:sp>
      <p:sp>
        <p:nvSpPr>
          <p:cNvPr id="3" name="Content Placeholder 2"/>
          <p:cNvSpPr>
            <a:spLocks noGrp="1"/>
          </p:cNvSpPr>
          <p:nvPr>
            <p:ph idx="1" hasCustomPrompt="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hasCustomPrompt="1"/>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5" name="Date Placeholder 4"/>
          <p:cNvSpPr>
            <a:spLocks noGrp="1"/>
          </p:cNvSpPr>
          <p:nvPr>
            <p:ph type="dt" sz="half" idx="10"/>
          </p:nvPr>
        </p:nvSpPr>
        <p:spPr/>
        <p:txBody>
          <a:bodyPr/>
          <a:lstStyle/>
          <a:p>
            <a:fld id="{D685E975-0B6B-4B58-A4AA-C8F33B87478E}" type="datetime8">
              <a:rPr lang="en-US" noProof="0" smtClean="0"/>
              <a:t>16/12/2022 1:39 AM</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a:p>
            <a:endParaRPr lang="en-US" noProof="0" dirty="0"/>
          </a:p>
        </p:txBody>
      </p:sp>
      <p:sp>
        <p:nvSpPr>
          <p:cNvPr id="7" name="Slide Number Placeholder 6"/>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2840368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5479"/>
            <a:ext cx="3838776" cy="1921022"/>
          </a:xfrm>
        </p:spPr>
        <p:txBody>
          <a:bodyPr anchor="t">
            <a:noAutofit/>
          </a:bodyPr>
          <a:lstStyle>
            <a:lvl1pPr>
              <a:lnSpc>
                <a:spcPct val="93000"/>
              </a:lnSpc>
              <a:defRPr sz="4400"/>
            </a:lvl1pPr>
          </a:lstStyle>
          <a:p>
            <a:r>
              <a:rPr lang="en-US" noProof="0"/>
              <a:t>CLICK TO EDIT MASTER TITLE STYLE</a:t>
            </a:r>
          </a:p>
        </p:txBody>
      </p:sp>
      <p:sp>
        <p:nvSpPr>
          <p:cNvPr id="4" name="Text Placeholder 3"/>
          <p:cNvSpPr>
            <a:spLocks noGrp="1"/>
          </p:cNvSpPr>
          <p:nvPr>
            <p:ph type="body" sz="half" idx="2" hasCustomPrompt="1"/>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5" name="Date Placeholder 4"/>
          <p:cNvSpPr>
            <a:spLocks noGrp="1"/>
          </p:cNvSpPr>
          <p:nvPr>
            <p:ph type="dt" sz="half" idx="10"/>
          </p:nvPr>
        </p:nvSpPr>
        <p:spPr/>
        <p:txBody>
          <a:bodyPr/>
          <a:lstStyle/>
          <a:p>
            <a:fld id="{D685E975-0B6B-4B58-A4AA-C8F33B87478E}" type="datetime8">
              <a:rPr lang="en-US" noProof="0" smtClean="0"/>
              <a:t>16/12/2022 1:39 AM</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a:p>
            <a:endParaRPr lang="en-US" noProof="0" dirty="0"/>
          </a:p>
        </p:txBody>
      </p:sp>
      <p:sp>
        <p:nvSpPr>
          <p:cNvPr id="7" name="Slide Number Placeholder 6"/>
          <p:cNvSpPr>
            <a:spLocks noGrp="1"/>
          </p:cNvSpPr>
          <p:nvPr>
            <p:ph type="sldNum" sz="quarter" idx="12"/>
          </p:nvPr>
        </p:nvSpPr>
        <p:spPr/>
        <p:txBody>
          <a:bodyPr/>
          <a:lstStyle/>
          <a:p>
            <a:fld id="{7AAC19ED-7CFA-4AF2-BE7E-6017F4B12C94}" type="slidenum">
              <a:rPr lang="en-US" noProof="0" smtClean="0"/>
              <a:t>‹#›</a:t>
            </a:fld>
            <a:endParaRPr lang="en-US" noProof="0" dirty="0"/>
          </a:p>
        </p:txBody>
      </p:sp>
      <p:sp>
        <p:nvSpPr>
          <p:cNvPr id="8" name="Picture Placeholder 2">
            <a:extLst>
              <a:ext uri="{FF2B5EF4-FFF2-40B4-BE49-F238E27FC236}">
                <a16:creationId xmlns:a16="http://schemas.microsoft.com/office/drawing/2014/main" id="{B3A5F786-D848-499D-B37D-96CF11DE90DB}"/>
              </a:ext>
            </a:extLst>
          </p:cNvPr>
          <p:cNvSpPr>
            <a:spLocks noGrp="1"/>
          </p:cNvSpPr>
          <p:nvPr>
            <p:ph type="pic" idx="1"/>
          </p:nvPr>
        </p:nvSpPr>
        <p:spPr>
          <a:xfrm>
            <a:off x="5183188" y="555480"/>
            <a:ext cx="6246812" cy="530557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417262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noProof="0"/>
              <a:t>Click to edit Master title style</a:t>
            </a:r>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0CEE1DAB-B868-4EEB-BD54-B9BAB6F58361}" type="datetime8">
              <a:rPr lang="en-US" noProof="0" smtClean="0"/>
              <a:t>16/12/2022 1:39 AM</a:t>
            </a:fld>
            <a:endParaRPr lang="en-US" noProof="0" dirty="0"/>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r>
              <a:rPr lang="en-US" noProof="0" dirty="0"/>
              <a:t>Add a footer</a:t>
            </a:r>
          </a:p>
          <a:p>
            <a:endParaRPr lang="en-US" noProof="0" dirty="0"/>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bg2"/>
                </a:solidFill>
              </a:defRPr>
            </a:lvl1pPr>
          </a:lstStyle>
          <a:p>
            <a:fld id="{7AAC19ED-7CFA-4AF2-BE7E-6017F4B12C94}" type="slidenum">
              <a:rPr lang="en-US" noProof="0" smtClean="0"/>
              <a:t>‹#›</a:t>
            </a:fld>
            <a:endParaRPr lang="en-US" noProof="0" dirty="0"/>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137714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a:t>CLICK TO EDIT MASTER TITLE STYLE</a:t>
            </a:r>
          </a:p>
        </p:txBody>
      </p:sp>
      <p:sp>
        <p:nvSpPr>
          <p:cNvPr id="3" name="Content Placeholder 2"/>
          <p:cNvSpPr>
            <a:spLocks noGrp="1"/>
          </p:cNvSpPr>
          <p:nvPr>
            <p:ph idx="1" hasCustomPrompt="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525A88A9-102E-4111-86E0-D51E9CB704AA}" type="datetime8">
              <a:rPr lang="en-US" noProof="0" smtClean="0"/>
              <a:t>16/12/2022 1:39 AM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6" name="Slide Number Placeholder 5"/>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1069934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559678"/>
            <a:ext cx="3833906" cy="2278772"/>
          </a:xfrm>
        </p:spPr>
        <p:txBody>
          <a:bodyPr/>
          <a:lstStyle/>
          <a:p>
            <a:r>
              <a:rPr lang="en-US" noProof="0"/>
              <a:t>Click to edit Master title style</a:t>
            </a:r>
          </a:p>
        </p:txBody>
      </p:sp>
      <p:sp>
        <p:nvSpPr>
          <p:cNvPr id="3" name="Content Placeholder 2"/>
          <p:cNvSpPr>
            <a:spLocks noGrp="1"/>
          </p:cNvSpPr>
          <p:nvPr>
            <p:ph idx="1" hasCustomPrompt="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A346BD67-B37A-4DEF-9054-A91A6B18355E}" type="datetime8">
              <a:rPr lang="en-US" noProof="0" smtClean="0"/>
              <a:t>16/12/2022 1:39 AM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6" name="Slide Number Placeholder 5"/>
          <p:cNvSpPr>
            <a:spLocks noGrp="1"/>
          </p:cNvSpPr>
          <p:nvPr>
            <p:ph type="sldNum" sz="quarter" idx="12"/>
          </p:nvPr>
        </p:nvSpPr>
        <p:spPr/>
        <p:txBody>
          <a:bodyPr/>
          <a:lstStyle/>
          <a:p>
            <a:fld id="{7AAC19ED-7CFA-4AF2-BE7E-6017F4B12C94}" type="slidenum">
              <a:rPr lang="en-US" noProof="0" smtClean="0"/>
              <a:t>‹#›</a:t>
            </a:fld>
            <a:endParaRPr lang="en-US" noProof="0" dirty="0"/>
          </a:p>
        </p:txBody>
      </p:sp>
      <p:sp>
        <p:nvSpPr>
          <p:cNvPr id="8" name="Content Placeholder 7">
            <a:extLst>
              <a:ext uri="{FF2B5EF4-FFF2-40B4-BE49-F238E27FC236}">
                <a16:creationId xmlns:a16="http://schemas.microsoft.com/office/drawing/2014/main" id="{CEFBAD01-7A3E-42FB-9A1E-EAF5F97616A8}"/>
              </a:ext>
            </a:extLst>
          </p:cNvPr>
          <p:cNvSpPr>
            <a:spLocks noGrp="1"/>
          </p:cNvSpPr>
          <p:nvPr>
            <p:ph sz="quarter" idx="13" hasCustomPrompt="1"/>
          </p:nvPr>
        </p:nvSpPr>
        <p:spPr>
          <a:xfrm>
            <a:off x="762001" y="2981325"/>
            <a:ext cx="1866900" cy="2828925"/>
          </a:xfrm>
        </p:spPr>
        <p:txBody>
          <a:bodyPr/>
          <a:lstStyle/>
          <a:p>
            <a:pPr lvl="0"/>
            <a:r>
              <a:rPr lang="en-US" noProof="0"/>
              <a:t>Edit Master text styles</a:t>
            </a:r>
          </a:p>
        </p:txBody>
      </p:sp>
      <p:sp>
        <p:nvSpPr>
          <p:cNvPr id="9" name="Content Placeholder 7">
            <a:extLst>
              <a:ext uri="{FF2B5EF4-FFF2-40B4-BE49-F238E27FC236}">
                <a16:creationId xmlns:a16="http://schemas.microsoft.com/office/drawing/2014/main" id="{E983FCBB-03A1-486A-BDE2-92BD88EA0FCF}"/>
              </a:ext>
            </a:extLst>
          </p:cNvPr>
          <p:cNvSpPr>
            <a:spLocks noGrp="1"/>
          </p:cNvSpPr>
          <p:nvPr>
            <p:ph sz="quarter" idx="14" hasCustomPrompt="1"/>
          </p:nvPr>
        </p:nvSpPr>
        <p:spPr>
          <a:xfrm>
            <a:off x="2729006" y="2981325"/>
            <a:ext cx="1866900" cy="2828925"/>
          </a:xfrm>
        </p:spPr>
        <p:txBody>
          <a:bodyPr/>
          <a:lstStyle/>
          <a:p>
            <a:pPr lvl="0"/>
            <a:r>
              <a:rPr lang="en-US" noProof="0"/>
              <a:t>Edit Master text styles</a:t>
            </a:r>
          </a:p>
        </p:txBody>
      </p:sp>
    </p:spTree>
    <p:extLst>
      <p:ext uri="{BB962C8B-B14F-4D97-AF65-F5344CB8AC3E}">
        <p14:creationId xmlns:p14="http://schemas.microsoft.com/office/powerpoint/2010/main" val="3211365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3432B8B-A85D-47CE-98BC-3DF0B2F26AF4}"/>
              </a:ext>
            </a:extLst>
          </p:cNvPr>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6375400" y="431747"/>
            <a:ext cx="5105400" cy="684633"/>
          </a:xfrm>
        </p:spPr>
        <p:txBody>
          <a:bodyPr/>
          <a:lstStyle>
            <a:lvl1pPr algn="ctr">
              <a:defRPr/>
            </a:lvl1pPr>
          </a:lstStyle>
          <a:p>
            <a:r>
              <a:rPr lang="en-US" noProof="0"/>
              <a:t>Click to edit Master title style</a:t>
            </a:r>
          </a:p>
        </p:txBody>
      </p:sp>
      <p:sp>
        <p:nvSpPr>
          <p:cNvPr id="3" name="Content Placeholder 2"/>
          <p:cNvSpPr>
            <a:spLocks noGrp="1"/>
          </p:cNvSpPr>
          <p:nvPr>
            <p:ph idx="1" hasCustomPrompt="1"/>
          </p:nvPr>
        </p:nvSpPr>
        <p:spPr>
          <a:xfrm>
            <a:off x="7088800" y="1468316"/>
            <a:ext cx="4831664" cy="3865070"/>
          </a:xfrm>
        </p:spPr>
        <p:txBody>
          <a:bodyPr anchor="ctr" anchorCtr="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F39235B7-901B-460F-BE63-E630BF7AD92D}" type="datetime8">
              <a:rPr lang="en-US" noProof="0" smtClean="0"/>
              <a:t>16/12/2022 1:39 AM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6" name="Slide Number Placeholder 5"/>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654163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AC8F6D-0687-481A-9761-11AB8A79722C}"/>
              </a:ext>
            </a:extLst>
          </p:cNvPr>
          <p:cNvSpPr/>
          <p:nvPr userDrawn="1"/>
        </p:nvSpPr>
        <p:spPr>
          <a:xfrm>
            <a:off x="0" y="1"/>
            <a:ext cx="12191999" cy="15474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 name="Title 1"/>
          <p:cNvSpPr>
            <a:spLocks noGrp="1"/>
          </p:cNvSpPr>
          <p:nvPr>
            <p:ph type="title" hasCustomPrompt="1"/>
          </p:nvPr>
        </p:nvSpPr>
        <p:spPr bwMode="ltGray">
          <a:xfrm>
            <a:off x="762000" y="305678"/>
            <a:ext cx="10667998" cy="1002422"/>
          </a:xfrm>
        </p:spPr>
        <p:txBody>
          <a:bodyPr anchor="ctr" anchorCtr="0"/>
          <a:lstStyle>
            <a:lvl1pPr algn="ctr">
              <a:defRPr>
                <a:solidFill>
                  <a:schemeClr val="accent1"/>
                </a:solidFill>
              </a:defRPr>
            </a:lvl1pPr>
          </a:lstStyle>
          <a:p>
            <a:r>
              <a:rPr lang="en-US" noProof="0"/>
              <a:t>CLICK TO EDIT MASTER TITLE STYLE</a:t>
            </a:r>
          </a:p>
        </p:txBody>
      </p:sp>
      <p:sp>
        <p:nvSpPr>
          <p:cNvPr id="4" name="Date Placeholder 3"/>
          <p:cNvSpPr>
            <a:spLocks noGrp="1"/>
          </p:cNvSpPr>
          <p:nvPr>
            <p:ph type="dt" sz="half" idx="10"/>
          </p:nvPr>
        </p:nvSpPr>
        <p:spPr/>
        <p:txBody>
          <a:bodyPr/>
          <a:lstStyle/>
          <a:p>
            <a:fld id="{B3601C1E-44EC-4ED6-87AC-7B26C9BC7568}" type="datetime8">
              <a:rPr lang="en-US" noProof="0" smtClean="0"/>
              <a:t>16/12/2022 1:39 AM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8" name="Content Placeholder 7">
            <a:extLst>
              <a:ext uri="{FF2B5EF4-FFF2-40B4-BE49-F238E27FC236}">
                <a16:creationId xmlns:a16="http://schemas.microsoft.com/office/drawing/2014/main" id="{CEFBAD01-7A3E-42FB-9A1E-EAF5F97616A8}"/>
              </a:ext>
            </a:extLst>
          </p:cNvPr>
          <p:cNvSpPr>
            <a:spLocks noGrp="1"/>
          </p:cNvSpPr>
          <p:nvPr>
            <p:ph sz="quarter" idx="13" hasCustomPrompt="1"/>
          </p:nvPr>
        </p:nvSpPr>
        <p:spPr>
          <a:xfrm>
            <a:off x="761999" y="2443527"/>
            <a:ext cx="3348000" cy="2291676"/>
          </a:xfrm>
        </p:spPr>
        <p:txBody>
          <a:bodyPr/>
          <a:lstStyle/>
          <a:p>
            <a:pPr lvl="0"/>
            <a:r>
              <a:rPr lang="en-US" noProof="0"/>
              <a:t>Edit Master text styles</a:t>
            </a:r>
          </a:p>
        </p:txBody>
      </p:sp>
      <p:sp>
        <p:nvSpPr>
          <p:cNvPr id="14" name="Freeform 6" title="Page Number Shape">
            <a:extLst>
              <a:ext uri="{FF2B5EF4-FFF2-40B4-BE49-F238E27FC236}">
                <a16:creationId xmlns:a16="http://schemas.microsoft.com/office/drawing/2014/main" id="{0370AA61-B230-4320-8591-17B9EA527174}"/>
              </a:ext>
            </a:extLst>
          </p:cNvPr>
          <p:cNvSpPr/>
          <p:nvPr userDrawn="1"/>
        </p:nvSpPr>
        <p:spPr bwMode="auto">
          <a:xfrm>
            <a:off x="11792583" y="35647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solidFill>
          <a:ln w="0">
            <a:noFill/>
            <a:prstDash val="solid"/>
            <a:round/>
            <a:headEnd/>
            <a:tailEnd/>
          </a:ln>
        </p:spPr>
      </p:sp>
      <p:sp>
        <p:nvSpPr>
          <p:cNvPr id="6" name="Slide Number Placeholder 5"/>
          <p:cNvSpPr>
            <a:spLocks noGrp="1"/>
          </p:cNvSpPr>
          <p:nvPr>
            <p:ph type="sldNum" sz="quarter" idx="12"/>
          </p:nvPr>
        </p:nvSpPr>
        <p:spPr/>
        <p:txBody>
          <a:bodyPr/>
          <a:lstStyle>
            <a:lvl1pPr>
              <a:defRPr>
                <a:solidFill>
                  <a:schemeClr val="tx1"/>
                </a:solidFill>
              </a:defRPr>
            </a:lvl1pPr>
          </a:lstStyle>
          <a:p>
            <a:fld id="{7AAC19ED-7CFA-4AF2-BE7E-6017F4B12C94}" type="slidenum">
              <a:rPr lang="en-US" noProof="0" smtClean="0"/>
              <a:pPr/>
              <a:t>‹#›</a:t>
            </a:fld>
            <a:endParaRPr lang="en-US" noProof="0" dirty="0"/>
          </a:p>
        </p:txBody>
      </p:sp>
      <p:sp>
        <p:nvSpPr>
          <p:cNvPr id="15" name="Content Placeholder 7">
            <a:extLst>
              <a:ext uri="{FF2B5EF4-FFF2-40B4-BE49-F238E27FC236}">
                <a16:creationId xmlns:a16="http://schemas.microsoft.com/office/drawing/2014/main" id="{AF3C3132-3E24-455C-9341-F3767C087D59}"/>
              </a:ext>
            </a:extLst>
          </p:cNvPr>
          <p:cNvSpPr>
            <a:spLocks noGrp="1"/>
          </p:cNvSpPr>
          <p:nvPr>
            <p:ph sz="quarter" idx="14" hasCustomPrompt="1"/>
          </p:nvPr>
        </p:nvSpPr>
        <p:spPr>
          <a:xfrm>
            <a:off x="4421999" y="2443527"/>
            <a:ext cx="3348000" cy="2291676"/>
          </a:xfrm>
        </p:spPr>
        <p:txBody>
          <a:bodyPr/>
          <a:lstStyle/>
          <a:p>
            <a:pPr lvl="0"/>
            <a:r>
              <a:rPr lang="en-US" noProof="0"/>
              <a:t>Edit Master text styles</a:t>
            </a:r>
          </a:p>
        </p:txBody>
      </p:sp>
      <p:sp>
        <p:nvSpPr>
          <p:cNvPr id="16" name="Content Placeholder 7">
            <a:extLst>
              <a:ext uri="{FF2B5EF4-FFF2-40B4-BE49-F238E27FC236}">
                <a16:creationId xmlns:a16="http://schemas.microsoft.com/office/drawing/2014/main" id="{2A783413-0A31-4F6C-B545-866183ABB004}"/>
              </a:ext>
            </a:extLst>
          </p:cNvPr>
          <p:cNvSpPr>
            <a:spLocks noGrp="1"/>
          </p:cNvSpPr>
          <p:nvPr>
            <p:ph sz="quarter" idx="15" hasCustomPrompt="1"/>
          </p:nvPr>
        </p:nvSpPr>
        <p:spPr>
          <a:xfrm>
            <a:off x="8081999" y="2443527"/>
            <a:ext cx="3348000" cy="2291676"/>
          </a:xfrm>
        </p:spPr>
        <p:txBody>
          <a:bodyPr/>
          <a:lstStyle/>
          <a:p>
            <a:pPr lvl="0"/>
            <a:r>
              <a:rPr lang="en-US" noProof="0"/>
              <a:t>Edit Master text styles</a:t>
            </a:r>
          </a:p>
        </p:txBody>
      </p:sp>
    </p:spTree>
    <p:extLst>
      <p:ext uri="{BB962C8B-B14F-4D97-AF65-F5344CB8AC3E}">
        <p14:creationId xmlns:p14="http://schemas.microsoft.com/office/powerpoint/2010/main" val="362781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and Content">
    <p:bg bwMode="grayWhite">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C8E5ED0-7922-414F-9B0F-CA82F0A3C660}"/>
              </a:ext>
            </a:extLst>
          </p:cNvPr>
          <p:cNvSpPr/>
          <p:nvPr userDrawn="1"/>
        </p:nvSpPr>
        <p:spPr>
          <a:xfrm>
            <a:off x="0" y="1540330"/>
            <a:ext cx="12192000" cy="47156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65AC8F6D-0687-481A-9761-11AB8A79722C}"/>
              </a:ext>
            </a:extLst>
          </p:cNvPr>
          <p:cNvSpPr/>
          <p:nvPr userDrawn="1"/>
        </p:nvSpPr>
        <p:spPr>
          <a:xfrm>
            <a:off x="0" y="1"/>
            <a:ext cx="12191999" cy="15474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4" name="Date Placeholder 3"/>
          <p:cNvSpPr>
            <a:spLocks noGrp="1"/>
          </p:cNvSpPr>
          <p:nvPr>
            <p:ph type="dt" sz="half" idx="10"/>
          </p:nvPr>
        </p:nvSpPr>
        <p:spPr>
          <a:xfrm>
            <a:off x="7628571" y="6314440"/>
            <a:ext cx="3814856" cy="365125"/>
          </a:xfrm>
        </p:spPr>
        <p:txBody>
          <a:bodyPr/>
          <a:lstStyle/>
          <a:p>
            <a:fld id="{4AE13B8D-7A39-483F-9092-AB66B2338492}" type="datetime8">
              <a:rPr lang="en-US" noProof="0" smtClean="0"/>
              <a:t>16/12/2022 1:39 AM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8" name="Content Placeholder 7">
            <a:extLst>
              <a:ext uri="{FF2B5EF4-FFF2-40B4-BE49-F238E27FC236}">
                <a16:creationId xmlns:a16="http://schemas.microsoft.com/office/drawing/2014/main" id="{CEFBAD01-7A3E-42FB-9A1E-EAF5F97616A8}"/>
              </a:ext>
            </a:extLst>
          </p:cNvPr>
          <p:cNvSpPr>
            <a:spLocks noGrp="1"/>
          </p:cNvSpPr>
          <p:nvPr>
            <p:ph sz="quarter" idx="13" hasCustomPrompt="1"/>
          </p:nvPr>
        </p:nvSpPr>
        <p:spPr>
          <a:xfrm>
            <a:off x="761999" y="2875327"/>
            <a:ext cx="3348000" cy="2291676"/>
          </a:xfrm>
        </p:spPr>
        <p:txBody>
          <a:bodyPr anchor="ctr" anchorCtr="0"/>
          <a:lstStyle/>
          <a:p>
            <a:pPr lvl="0"/>
            <a:r>
              <a:rPr lang="en-US" noProof="0"/>
              <a:t>Edit Master text styles</a:t>
            </a:r>
          </a:p>
        </p:txBody>
      </p:sp>
      <p:sp>
        <p:nvSpPr>
          <p:cNvPr id="14" name="Freeform 6" title="Page Number Shape">
            <a:extLst>
              <a:ext uri="{FF2B5EF4-FFF2-40B4-BE49-F238E27FC236}">
                <a16:creationId xmlns:a16="http://schemas.microsoft.com/office/drawing/2014/main" id="{0370AA61-B230-4320-8591-17B9EA527174}"/>
              </a:ext>
            </a:extLst>
          </p:cNvPr>
          <p:cNvSpPr/>
          <p:nvPr userDrawn="1"/>
        </p:nvSpPr>
        <p:spPr bwMode="auto">
          <a:xfrm>
            <a:off x="11792583" y="35647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solidFill>
          <a:ln w="0">
            <a:noFill/>
            <a:prstDash val="solid"/>
            <a:round/>
            <a:headEnd/>
            <a:tailEnd/>
          </a:ln>
        </p:spPr>
      </p:sp>
      <p:sp>
        <p:nvSpPr>
          <p:cNvPr id="6" name="Slide Number Placeholder 5"/>
          <p:cNvSpPr>
            <a:spLocks noGrp="1"/>
          </p:cNvSpPr>
          <p:nvPr>
            <p:ph type="sldNum" sz="quarter" idx="12"/>
          </p:nvPr>
        </p:nvSpPr>
        <p:spPr/>
        <p:txBody>
          <a:bodyPr/>
          <a:lstStyle>
            <a:lvl1pPr>
              <a:defRPr>
                <a:solidFill>
                  <a:schemeClr val="tx1"/>
                </a:solidFill>
              </a:defRPr>
            </a:lvl1pPr>
          </a:lstStyle>
          <a:p>
            <a:fld id="{7AAC19ED-7CFA-4AF2-BE7E-6017F4B12C94}" type="slidenum">
              <a:rPr lang="en-US" noProof="0" smtClean="0"/>
              <a:pPr/>
              <a:t>‹#›</a:t>
            </a:fld>
            <a:endParaRPr lang="en-US" noProof="0" dirty="0"/>
          </a:p>
        </p:txBody>
      </p:sp>
      <p:sp>
        <p:nvSpPr>
          <p:cNvPr id="16" name="Content Placeholder 7">
            <a:extLst>
              <a:ext uri="{FF2B5EF4-FFF2-40B4-BE49-F238E27FC236}">
                <a16:creationId xmlns:a16="http://schemas.microsoft.com/office/drawing/2014/main" id="{2A783413-0A31-4F6C-B545-866183ABB004}"/>
              </a:ext>
            </a:extLst>
          </p:cNvPr>
          <p:cNvSpPr>
            <a:spLocks noGrp="1"/>
          </p:cNvSpPr>
          <p:nvPr>
            <p:ph sz="quarter" idx="15" hasCustomPrompt="1"/>
          </p:nvPr>
        </p:nvSpPr>
        <p:spPr>
          <a:xfrm>
            <a:off x="8081999" y="2875327"/>
            <a:ext cx="3348000" cy="2291676"/>
          </a:xfrm>
        </p:spPr>
        <p:txBody>
          <a:bodyPr anchor="ctr" anchorCtr="0"/>
          <a:lstStyle/>
          <a:p>
            <a:pPr lvl="0"/>
            <a:r>
              <a:rPr lang="en-US" noProof="0"/>
              <a:t>Edit Master text styles</a:t>
            </a:r>
          </a:p>
        </p:txBody>
      </p:sp>
      <p:sp>
        <p:nvSpPr>
          <p:cNvPr id="3" name="Title 2">
            <a:extLst>
              <a:ext uri="{FF2B5EF4-FFF2-40B4-BE49-F238E27FC236}">
                <a16:creationId xmlns:a16="http://schemas.microsoft.com/office/drawing/2014/main" id="{8C4C76CE-242A-40DC-B9BA-9F6CD2FEBA09}"/>
              </a:ext>
            </a:extLst>
          </p:cNvPr>
          <p:cNvSpPr>
            <a:spLocks noGrp="1"/>
          </p:cNvSpPr>
          <p:nvPr>
            <p:ph type="title" hasCustomPrompt="1"/>
          </p:nvPr>
        </p:nvSpPr>
        <p:spPr bwMode="ltGray">
          <a:xfrm>
            <a:off x="761999" y="280278"/>
            <a:ext cx="10676571" cy="1002422"/>
          </a:xfrm>
        </p:spPr>
        <p:txBody>
          <a:bodyPr anchor="ctr" anchorCtr="0"/>
          <a:lstStyle>
            <a:lvl1pPr algn="ctr">
              <a:defRPr>
                <a:solidFill>
                  <a:schemeClr val="accent1"/>
                </a:solidFill>
              </a:defRPr>
            </a:lvl1pPr>
          </a:lstStyle>
          <a:p>
            <a:r>
              <a:rPr lang="en-US" noProof="0"/>
              <a:t>CLICK TO EDIT MASTER TITLE STYLE</a:t>
            </a:r>
          </a:p>
        </p:txBody>
      </p:sp>
    </p:spTree>
    <p:extLst>
      <p:ext uri="{BB962C8B-B14F-4D97-AF65-F5344CB8AC3E}">
        <p14:creationId xmlns:p14="http://schemas.microsoft.com/office/powerpoint/2010/main" val="2566890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352848"/>
            <a:ext cx="10667998" cy="1002422"/>
          </a:xfrm>
        </p:spPr>
        <p:txBody>
          <a:bodyPr anchor="ctr" anchorCtr="0"/>
          <a:lstStyle>
            <a:lvl1pPr algn="l">
              <a:defRPr/>
            </a:lvl1pPr>
          </a:lstStyle>
          <a:p>
            <a:r>
              <a:rPr lang="en-US" noProof="0"/>
              <a:t>CLICK TO EDIT MASTER TITLE STYLE</a:t>
            </a:r>
          </a:p>
        </p:txBody>
      </p:sp>
      <p:sp>
        <p:nvSpPr>
          <p:cNvPr id="3" name="Content Placeholder 2"/>
          <p:cNvSpPr>
            <a:spLocks noGrp="1"/>
          </p:cNvSpPr>
          <p:nvPr>
            <p:ph idx="1" hasCustomPrompt="1"/>
          </p:nvPr>
        </p:nvSpPr>
        <p:spPr>
          <a:xfrm>
            <a:off x="8848724" y="1534886"/>
            <a:ext cx="2581273" cy="427536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7A1B421F-7852-47A7-8672-3F4B3DC607FF}" type="datetime8">
              <a:rPr lang="en-US" noProof="0" smtClean="0"/>
              <a:t>16/12/2022 1:39 AM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6" name="Slide Number Placeholder 5"/>
          <p:cNvSpPr>
            <a:spLocks noGrp="1"/>
          </p:cNvSpPr>
          <p:nvPr>
            <p:ph type="sldNum" sz="quarter" idx="12"/>
          </p:nvPr>
        </p:nvSpPr>
        <p:spPr/>
        <p:txBody>
          <a:bodyPr/>
          <a:lstStyle/>
          <a:p>
            <a:fld id="{7AAC19ED-7CFA-4AF2-BE7E-6017F4B12C94}" type="slidenum">
              <a:rPr lang="en-US" noProof="0" smtClean="0"/>
              <a:t>‹#›</a:t>
            </a:fld>
            <a:endParaRPr lang="en-US" noProof="0" dirty="0"/>
          </a:p>
        </p:txBody>
      </p:sp>
      <p:sp>
        <p:nvSpPr>
          <p:cNvPr id="8" name="Content Placeholder 7">
            <a:extLst>
              <a:ext uri="{FF2B5EF4-FFF2-40B4-BE49-F238E27FC236}">
                <a16:creationId xmlns:a16="http://schemas.microsoft.com/office/drawing/2014/main" id="{CEFBAD01-7A3E-42FB-9A1E-EAF5F97616A8}"/>
              </a:ext>
            </a:extLst>
          </p:cNvPr>
          <p:cNvSpPr>
            <a:spLocks noGrp="1"/>
          </p:cNvSpPr>
          <p:nvPr>
            <p:ph sz="quarter" idx="13" hasCustomPrompt="1"/>
          </p:nvPr>
        </p:nvSpPr>
        <p:spPr>
          <a:xfrm>
            <a:off x="762000" y="1534886"/>
            <a:ext cx="7829550" cy="4275365"/>
          </a:xfrm>
        </p:spPr>
        <p:txBody>
          <a:bodyPr/>
          <a:lstStyle/>
          <a:p>
            <a:pPr lvl="0"/>
            <a:r>
              <a:rPr lang="en-US" noProof="0"/>
              <a:t>Edit Master text styles</a:t>
            </a:r>
          </a:p>
        </p:txBody>
      </p:sp>
    </p:spTree>
    <p:extLst>
      <p:ext uri="{BB962C8B-B14F-4D97-AF65-F5344CB8AC3E}">
        <p14:creationId xmlns:p14="http://schemas.microsoft.com/office/powerpoint/2010/main" val="2497476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right Content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768376-ED37-468E-9A28-4A8C73222CFB}"/>
              </a:ext>
            </a:extLst>
          </p:cNvPr>
          <p:cNvSpPr/>
          <p:nvPr userDrawn="1"/>
        </p:nvSpPr>
        <p:spPr>
          <a:xfrm>
            <a:off x="5263637" y="0"/>
            <a:ext cx="6928363" cy="6858000"/>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 name="Date Placeholder 1"/>
          <p:cNvSpPr>
            <a:spLocks noGrp="1"/>
          </p:cNvSpPr>
          <p:nvPr>
            <p:ph type="dt" sz="half" idx="10"/>
          </p:nvPr>
        </p:nvSpPr>
        <p:spPr/>
        <p:txBody>
          <a:bodyPr/>
          <a:lstStyle/>
          <a:p>
            <a:fld id="{6A1CE990-BAB9-4562-95E3-50660C2796F3}" type="datetime8">
              <a:rPr lang="en-US" noProof="0" smtClean="0"/>
              <a:t>16/12/2022 1:39 AM</a:t>
            </a:fld>
            <a:endParaRPr lang="en-US" noProof="0" dirty="0"/>
          </a:p>
        </p:txBody>
      </p:sp>
      <p:sp>
        <p:nvSpPr>
          <p:cNvPr id="3" name="Footer Placeholder 2"/>
          <p:cNvSpPr>
            <a:spLocks noGrp="1"/>
          </p:cNvSpPr>
          <p:nvPr>
            <p:ph type="ftr" sz="quarter" idx="11"/>
          </p:nvPr>
        </p:nvSpPr>
        <p:spPr/>
        <p:txBody>
          <a:bodyPr/>
          <a:lstStyle/>
          <a:p>
            <a:r>
              <a:rPr lang="en-US" noProof="0" dirty="0"/>
              <a:t>Add a footer</a:t>
            </a:r>
          </a:p>
          <a:p>
            <a:endParaRPr lang="en-US" noProof="0" dirty="0"/>
          </a:p>
        </p:txBody>
      </p:sp>
      <p:sp>
        <p:nvSpPr>
          <p:cNvPr id="6" name="Content Placeholder 12">
            <a:extLst>
              <a:ext uri="{FF2B5EF4-FFF2-40B4-BE49-F238E27FC236}">
                <a16:creationId xmlns:a16="http://schemas.microsoft.com/office/drawing/2014/main" id="{DEDD3AEB-5731-4BFB-B455-2CAA76BB8C15}"/>
              </a:ext>
            </a:extLst>
          </p:cNvPr>
          <p:cNvSpPr>
            <a:spLocks noGrp="1"/>
          </p:cNvSpPr>
          <p:nvPr>
            <p:ph idx="1" hasCustomPrompt="1"/>
          </p:nvPr>
        </p:nvSpPr>
        <p:spPr>
          <a:xfrm>
            <a:off x="6322695" y="358646"/>
            <a:ext cx="5505450" cy="5896056"/>
          </a:xfrm>
        </p:spPr>
        <p:txBody>
          <a:bodyPr anchor="ctr" anchorCtr="0">
            <a:normAutofit/>
          </a:bodyPr>
          <a:lstStyle>
            <a:lvl1pPr>
              <a:defRPr sz="2800"/>
            </a:lvl1pPr>
          </a:lstStyle>
          <a:p>
            <a:pPr marL="0" lvl="0" indent="0">
              <a:lnSpc>
                <a:spcPct val="100000"/>
              </a:lnSpc>
              <a:spcAft>
                <a:spcPts val="2400"/>
              </a:spcAft>
              <a:buNone/>
            </a:pPr>
            <a:r>
              <a:rPr lang="en-US" sz="3200" noProof="0">
                <a:cs typeface="Segoe UI" panose="020B0502040204020203" pitchFamily="34" charset="0"/>
              </a:rPr>
              <a:t>Edit Master text styles</a:t>
            </a:r>
          </a:p>
        </p:txBody>
      </p:sp>
      <p:sp>
        <p:nvSpPr>
          <p:cNvPr id="8" name="Freeform 6" title="Page Number Shape">
            <a:extLst>
              <a:ext uri="{FF2B5EF4-FFF2-40B4-BE49-F238E27FC236}">
                <a16:creationId xmlns:a16="http://schemas.microsoft.com/office/drawing/2014/main" id="{F054F317-CFFE-48EF-91D4-872C9FE7043D}"/>
              </a:ext>
            </a:extLst>
          </p:cNvPr>
          <p:cNvSpPr/>
          <p:nvPr userDrawn="1"/>
        </p:nvSpPr>
        <p:spPr bwMode="auto">
          <a:xfrm>
            <a:off x="11793378" y="360167"/>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11" name="Title 10">
            <a:extLst>
              <a:ext uri="{FF2B5EF4-FFF2-40B4-BE49-F238E27FC236}">
                <a16:creationId xmlns:a16="http://schemas.microsoft.com/office/drawing/2014/main" id="{0D58896D-DB7B-49E4-87EC-67CEAB2EF53C}"/>
              </a:ext>
            </a:extLst>
          </p:cNvPr>
          <p:cNvSpPr>
            <a:spLocks noGrp="1"/>
          </p:cNvSpPr>
          <p:nvPr>
            <p:ph type="title" hasCustomPrompt="1"/>
          </p:nvPr>
        </p:nvSpPr>
        <p:spPr>
          <a:xfrm>
            <a:off x="707570" y="548792"/>
            <a:ext cx="3833906" cy="4952492"/>
          </a:xfrm>
        </p:spPr>
        <p:txBody>
          <a:bodyPr/>
          <a:lstStyle/>
          <a:p>
            <a:r>
              <a:rPr lang="en-US" noProof="0"/>
              <a:t>CLICK TO EDIT MASTER TITLE STYLE</a:t>
            </a:r>
          </a:p>
        </p:txBody>
      </p:sp>
    </p:spTree>
    <p:extLst>
      <p:ext uri="{BB962C8B-B14F-4D97-AF65-F5344CB8AC3E}">
        <p14:creationId xmlns:p14="http://schemas.microsoft.com/office/powerpoint/2010/main" val="3991192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360167"/>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noProof="0"/>
              <a:t>Click to edit Master title style</a:t>
            </a:r>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9E139DA8-D636-4336-B416-25DD0050B639}" type="datetime8">
              <a:rPr lang="en-US" noProof="0" smtClean="0"/>
              <a:t>16/12/2022 1:39 AM</a:t>
            </a:fld>
            <a:endParaRPr lang="en-US" noProof="0" dirty="0"/>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r>
              <a:rPr lang="en-US" noProof="0" dirty="0"/>
              <a:t>Add a footer </a:t>
            </a:r>
          </a:p>
        </p:txBody>
      </p:sp>
      <p:sp>
        <p:nvSpPr>
          <p:cNvPr id="6" name="Slide Number Placeholder 5"/>
          <p:cNvSpPr>
            <a:spLocks noGrp="1"/>
          </p:cNvSpPr>
          <p:nvPr>
            <p:ph type="sldNum" sz="quarter" idx="4"/>
          </p:nvPr>
        </p:nvSpPr>
        <p:spPr>
          <a:xfrm>
            <a:off x="11784011" y="587179"/>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7AAC19ED-7CFA-4AF2-BE7E-6017F4B12C94}" type="slidenum">
              <a:rPr lang="en-US" noProof="0" smtClean="0"/>
              <a:t>‹#›</a:t>
            </a:fld>
            <a:endParaRPr lang="en-US" noProof="0" dirty="0"/>
          </a:p>
        </p:txBody>
      </p:sp>
      <p:cxnSp>
        <p:nvCxnSpPr>
          <p:cNvPr id="10" name="Straight Connector 9" title="Horizontal Rule Line"/>
          <p:cNvCxnSpPr/>
          <p:nvPr/>
        </p:nvCxnSpPr>
        <p:spPr>
          <a:xfrm>
            <a:off x="0" y="6199730"/>
            <a:ext cx="4495800" cy="0"/>
          </a:xfrm>
          <a:prstGeom prst="line">
            <a:avLst/>
          </a:prstGeom>
          <a:ln w="571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0871000"/>
      </p:ext>
    </p:extLst>
  </p:cSld>
  <p:clrMap bg1="lt1" tx1="dk1" bg2="lt2" tx2="dk2" accent1="accent1" accent2="accent2" accent3="accent3" accent4="accent4" accent5="accent5" accent6="accent6" hlink="hlink" folHlink="folHlink"/>
  <p:sldLayoutIdLst>
    <p:sldLayoutId id="2147483672" r:id="rId1"/>
    <p:sldLayoutId id="2147483661" r:id="rId2"/>
    <p:sldLayoutId id="2147483662" r:id="rId3"/>
    <p:sldLayoutId id="2147483673" r:id="rId4"/>
    <p:sldLayoutId id="2147483677" r:id="rId5"/>
    <p:sldLayoutId id="2147483674" r:id="rId6"/>
    <p:sldLayoutId id="2147483679" r:id="rId7"/>
    <p:sldLayoutId id="2147483678" r:id="rId8"/>
    <p:sldLayoutId id="2147483676" r:id="rId9"/>
    <p:sldLayoutId id="2147483675" r:id="rId10"/>
    <p:sldLayoutId id="2147483665" r:id="rId11"/>
    <p:sldLayoutId id="2147483682" r:id="rId12"/>
    <p:sldLayoutId id="2147483681" r:id="rId13"/>
    <p:sldLayoutId id="2147483667" r:id="rId14"/>
    <p:sldLayoutId id="2147483668" r:id="rId15"/>
    <p:sldLayoutId id="2147483680" r:id="rId16"/>
  </p:sldLayoutIdLst>
  <p:hf hdr="0" ftr="0" dt="0"/>
  <p:txStyles>
    <p:titleStyle>
      <a:lvl1pPr algn="r" defTabSz="914400" rtl="0" eaLnBrk="1" latinLnBrk="0" hangingPunct="1">
        <a:lnSpc>
          <a:spcPct val="90000"/>
        </a:lnSpc>
        <a:spcBef>
          <a:spcPct val="0"/>
        </a:spcBef>
        <a:buNone/>
        <a:defRPr sz="5000" b="0" i="0"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arduino.cc/en/Main/Software"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acher">
            <a:extLst>
              <a:ext uri="{FF2B5EF4-FFF2-40B4-BE49-F238E27FC236}">
                <a16:creationId xmlns:a16="http://schemas.microsoft.com/office/drawing/2014/main" id="{55999741-3CB0-4E9F-9B1F-47F7BDC2DBF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76" y="0"/>
            <a:ext cx="12240000" cy="6906641"/>
          </a:xfrm>
          <a:prstGeom prst="rect">
            <a:avLst/>
          </a:prstGeom>
        </p:spPr>
      </p:pic>
      <p:sp>
        <p:nvSpPr>
          <p:cNvPr id="2" name="Title 1">
            <a:extLst>
              <a:ext uri="{FF2B5EF4-FFF2-40B4-BE49-F238E27FC236}">
                <a16:creationId xmlns:a16="http://schemas.microsoft.com/office/drawing/2014/main" id="{C478B3CD-9828-4280-95EC-5F9D73400FF8}"/>
              </a:ext>
            </a:extLst>
          </p:cNvPr>
          <p:cNvSpPr>
            <a:spLocks noGrp="1"/>
          </p:cNvSpPr>
          <p:nvPr>
            <p:ph type="ctrTitle"/>
          </p:nvPr>
        </p:nvSpPr>
        <p:spPr bwMode="white"/>
        <p:txBody>
          <a:bodyPr/>
          <a:lstStyle/>
          <a:p>
            <a:r>
              <a:rPr lang="en-US" sz="3600" dirty="0">
                <a:solidFill>
                  <a:schemeClr val="tx1"/>
                </a:solidFill>
                <a:latin typeface="Times New Roman" panose="02020603050405020304" pitchFamily="18" charset="0"/>
                <a:cs typeface="Times New Roman" panose="02020603050405020304" pitchFamily="18" charset="0"/>
              </a:rPr>
              <a:t>Digital Monitoring cum Control of Power Transformer</a:t>
            </a:r>
            <a:endParaRPr lang="en-US" sz="3600" dirty="0">
              <a:solidFill>
                <a:schemeClr val="accent1"/>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5A9A3178-CB65-4687-BC8A-DBB6F3C6EF12}"/>
              </a:ext>
            </a:extLst>
          </p:cNvPr>
          <p:cNvSpPr>
            <a:spLocks noGrp="1"/>
          </p:cNvSpPr>
          <p:nvPr>
            <p:ph type="subTitle" idx="1"/>
          </p:nvPr>
        </p:nvSpPr>
        <p:spPr/>
        <p:txBody>
          <a:bodyPr>
            <a:normAutofit/>
          </a:bodyPr>
          <a:lstStyle/>
          <a:p>
            <a:pPr>
              <a:lnSpc>
                <a:spcPct val="100000"/>
              </a:lnSpc>
            </a:pPr>
            <a:r>
              <a:rPr lang="en-US" b="1" i="0" dirty="0">
                <a:solidFill>
                  <a:schemeClr val="tx1">
                    <a:lumMod val="95000"/>
                  </a:schemeClr>
                </a:solidFill>
                <a:cs typeface="Segoe UI" panose="020B0502040204020203" pitchFamily="34" charset="0"/>
              </a:rPr>
              <a:t>By- Mr. </a:t>
            </a:r>
          </a:p>
        </p:txBody>
      </p:sp>
      <p:sp>
        <p:nvSpPr>
          <p:cNvPr id="4" name="Slide Number Placeholder 3" hidden="1">
            <a:extLst>
              <a:ext uri="{FF2B5EF4-FFF2-40B4-BE49-F238E27FC236}">
                <a16:creationId xmlns:a16="http://schemas.microsoft.com/office/drawing/2014/main" id="{192D9B22-CA63-4CDB-8957-40947F45B732}"/>
              </a:ext>
            </a:extLst>
          </p:cNvPr>
          <p:cNvSpPr>
            <a:spLocks noGrp="1"/>
          </p:cNvSpPr>
          <p:nvPr>
            <p:ph type="sldNum" sz="quarter" idx="12"/>
          </p:nvPr>
        </p:nvSpPr>
        <p:spPr/>
        <p:txBody>
          <a:bodyPr/>
          <a:lstStyle/>
          <a:p>
            <a:fld id="{7AAC19ED-7CFA-4AF2-BE7E-6017F4B12C94}" type="slidenum">
              <a:rPr lang="en-US" smtClean="0"/>
              <a:t>1</a:t>
            </a:fld>
            <a:endParaRPr lang="en-US" dirty="0"/>
          </a:p>
        </p:txBody>
      </p:sp>
      <p:grpSp>
        <p:nvGrpSpPr>
          <p:cNvPr id="6" name="Group 5">
            <a:extLst>
              <a:ext uri="{FF2B5EF4-FFF2-40B4-BE49-F238E27FC236}">
                <a16:creationId xmlns:a16="http://schemas.microsoft.com/office/drawing/2014/main" id="{698C1723-6BE3-4292-90F2-43C7A22F5038}"/>
              </a:ext>
              <a:ext uri="{C183D7F6-B498-43B3-948B-1728B52AA6E4}">
                <adec:decorative xmlns:adec="http://schemas.microsoft.com/office/drawing/2017/decorative" val="1"/>
              </a:ext>
            </a:extLst>
          </p:cNvPr>
          <p:cNvGrpSpPr/>
          <p:nvPr/>
        </p:nvGrpSpPr>
        <p:grpSpPr bwMode="white">
          <a:xfrm>
            <a:off x="2407627" y="1184031"/>
            <a:ext cx="7376746" cy="4149970"/>
            <a:chOff x="2989385" y="1679331"/>
            <a:chExt cx="7376746" cy="2681654"/>
          </a:xfrm>
        </p:grpSpPr>
        <p:cxnSp>
          <p:nvCxnSpPr>
            <p:cNvPr id="7" name="Straight Connector 6">
              <a:extLst>
                <a:ext uri="{FF2B5EF4-FFF2-40B4-BE49-F238E27FC236}">
                  <a16:creationId xmlns:a16="http://schemas.microsoft.com/office/drawing/2014/main" id="{EFF9A4E4-33FF-4BA5-9A1C-6E8B73621BEB}"/>
                </a:ext>
              </a:extLst>
            </p:cNvPr>
            <p:cNvCxnSpPr/>
            <p:nvPr/>
          </p:nvCxnSpPr>
          <p:spPr bwMode="white">
            <a:xfrm>
              <a:off x="2989385" y="1679331"/>
              <a:ext cx="737674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9168D7F-9049-4135-9731-02DB8D3CD4C9}"/>
                </a:ext>
              </a:extLst>
            </p:cNvPr>
            <p:cNvCxnSpPr/>
            <p:nvPr/>
          </p:nvCxnSpPr>
          <p:spPr bwMode="white">
            <a:xfrm>
              <a:off x="10366130" y="1688123"/>
              <a:ext cx="0" cy="267286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A19D412-8FFA-4958-A76C-EB9E1F690AD9}"/>
                </a:ext>
              </a:extLst>
            </p:cNvPr>
            <p:cNvCxnSpPr/>
            <p:nvPr/>
          </p:nvCxnSpPr>
          <p:spPr bwMode="white">
            <a:xfrm>
              <a:off x="2989385" y="1679331"/>
              <a:ext cx="0" cy="2674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85B0E36-8696-452F-958E-984FBF104D99}"/>
                </a:ext>
              </a:extLst>
            </p:cNvPr>
            <p:cNvCxnSpPr/>
            <p:nvPr/>
          </p:nvCxnSpPr>
          <p:spPr bwMode="white">
            <a:xfrm>
              <a:off x="2989385" y="4354131"/>
              <a:ext cx="174087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3F49821-5888-450B-ABA1-D4D7B73EC2AB}"/>
                </a:ext>
              </a:extLst>
            </p:cNvPr>
            <p:cNvCxnSpPr/>
            <p:nvPr/>
          </p:nvCxnSpPr>
          <p:spPr bwMode="white">
            <a:xfrm>
              <a:off x="8625254" y="4360985"/>
              <a:ext cx="174087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57516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1570" y="259307"/>
            <a:ext cx="7331705" cy="6032311"/>
          </a:xfrm>
        </p:spPr>
        <p:txBody>
          <a:bodyPr>
            <a:normAutofit fontScale="90000"/>
          </a:bodyPr>
          <a:lstStyle/>
          <a:p>
            <a:r>
              <a:rPr lang="en-US" sz="2000" dirty="0">
                <a:latin typeface="Comic Sans MS" panose="030F0702030302020204" pitchFamily="66" charset="0"/>
              </a:rPr>
              <a:t>8. </a:t>
            </a:r>
            <a:r>
              <a:rPr lang="en-US" sz="2000" b="1" dirty="0" err="1">
                <a:latin typeface="Comic Sans MS" panose="030F0702030302020204" pitchFamily="66" charset="0"/>
              </a:rPr>
              <a:t>ATmega</a:t>
            </a:r>
            <a:r>
              <a:rPr lang="en-US" sz="2000" b="1" dirty="0">
                <a:latin typeface="Comic Sans MS" panose="030F0702030302020204" pitchFamily="66" charset="0"/>
              </a:rPr>
              <a:t> Microcontroller</a:t>
            </a:r>
            <a:r>
              <a:rPr lang="en-US" sz="2000" dirty="0">
                <a:latin typeface="Comic Sans MS" panose="030F0702030302020204" pitchFamily="66" charset="0"/>
              </a:rPr>
              <a:t> –  This is the brains and is where the programs are stored</a:t>
            </a:r>
            <a:br>
              <a:rPr lang="en-US" sz="2000" dirty="0">
                <a:latin typeface="Comic Sans MS" panose="030F0702030302020204" pitchFamily="66" charset="0"/>
              </a:rPr>
            </a:br>
            <a:br>
              <a:rPr lang="en-US" sz="2000" dirty="0">
                <a:latin typeface="Comic Sans MS" panose="030F0702030302020204" pitchFamily="66" charset="0"/>
              </a:rPr>
            </a:br>
            <a:r>
              <a:rPr lang="en-US" sz="2000" dirty="0">
                <a:latin typeface="Comic Sans MS" panose="030F0702030302020204" pitchFamily="66" charset="0"/>
              </a:rPr>
              <a:t>9. </a:t>
            </a:r>
            <a:r>
              <a:rPr lang="en-US" sz="2000" b="1" dirty="0">
                <a:latin typeface="Comic Sans MS" panose="030F0702030302020204" pitchFamily="66" charset="0"/>
              </a:rPr>
              <a:t>Power LED Indicator</a:t>
            </a:r>
            <a:r>
              <a:rPr lang="en-US" sz="2000" dirty="0">
                <a:latin typeface="Comic Sans MS" panose="030F0702030302020204" pitchFamily="66" charset="0"/>
              </a:rPr>
              <a:t> – This LED lights up anytime the board is plugged in a power source</a:t>
            </a:r>
            <a:br>
              <a:rPr lang="en-US" sz="2000" dirty="0">
                <a:latin typeface="Comic Sans MS" panose="030F0702030302020204" pitchFamily="66" charset="0"/>
              </a:rPr>
            </a:br>
            <a:br>
              <a:rPr lang="en-US" sz="2000" dirty="0">
                <a:latin typeface="Comic Sans MS" panose="030F0702030302020204" pitchFamily="66" charset="0"/>
              </a:rPr>
            </a:br>
            <a:r>
              <a:rPr lang="en-US" sz="2000" dirty="0">
                <a:latin typeface="Comic Sans MS" panose="030F0702030302020204" pitchFamily="66" charset="0"/>
              </a:rPr>
              <a:t>10. </a:t>
            </a:r>
            <a:r>
              <a:rPr lang="en-US" sz="2000" b="1" dirty="0">
                <a:latin typeface="Comic Sans MS" panose="030F0702030302020204" pitchFamily="66" charset="0"/>
              </a:rPr>
              <a:t>Voltage Regulator</a:t>
            </a:r>
            <a:r>
              <a:rPr lang="en-US" sz="2000" dirty="0">
                <a:latin typeface="Comic Sans MS" panose="030F0702030302020204" pitchFamily="66" charset="0"/>
              </a:rPr>
              <a:t> – This controls the amount of voltage going into the Arduino board</a:t>
            </a:r>
            <a:br>
              <a:rPr lang="en-US" sz="2000" dirty="0">
                <a:latin typeface="Comic Sans MS" panose="030F0702030302020204" pitchFamily="66" charset="0"/>
              </a:rPr>
            </a:br>
            <a:br>
              <a:rPr lang="en-US" sz="2000" dirty="0">
                <a:latin typeface="Comic Sans MS" panose="030F0702030302020204" pitchFamily="66" charset="0"/>
              </a:rPr>
            </a:br>
            <a:r>
              <a:rPr lang="en-US" sz="2000" dirty="0">
                <a:latin typeface="Comic Sans MS" panose="030F0702030302020204" pitchFamily="66" charset="0"/>
              </a:rPr>
              <a:t>11. </a:t>
            </a:r>
            <a:r>
              <a:rPr lang="en-US" sz="2000" b="1" dirty="0">
                <a:latin typeface="Comic Sans MS" panose="030F0702030302020204" pitchFamily="66" charset="0"/>
              </a:rPr>
              <a:t>DC Power Barrel Jack </a:t>
            </a:r>
            <a:r>
              <a:rPr lang="en-US" sz="2000" dirty="0">
                <a:latin typeface="Comic Sans MS" panose="030F0702030302020204" pitchFamily="66" charset="0"/>
              </a:rPr>
              <a:t> – This is used for powering your Arduino with a power supply</a:t>
            </a:r>
            <a:br>
              <a:rPr lang="en-US" sz="2000" dirty="0">
                <a:latin typeface="Comic Sans MS" panose="030F0702030302020204" pitchFamily="66" charset="0"/>
              </a:rPr>
            </a:br>
            <a:br>
              <a:rPr lang="en-US" sz="2000" dirty="0">
                <a:latin typeface="Comic Sans MS" panose="030F0702030302020204" pitchFamily="66" charset="0"/>
              </a:rPr>
            </a:br>
            <a:r>
              <a:rPr lang="en-US" sz="2000" dirty="0">
                <a:latin typeface="Comic Sans MS" panose="030F0702030302020204" pitchFamily="66" charset="0"/>
              </a:rPr>
              <a:t>12. </a:t>
            </a:r>
            <a:r>
              <a:rPr lang="en-US" sz="2000" b="1" dirty="0">
                <a:latin typeface="Comic Sans MS" panose="030F0702030302020204" pitchFamily="66" charset="0"/>
              </a:rPr>
              <a:t>3.3V Pin</a:t>
            </a:r>
            <a:r>
              <a:rPr lang="en-US" sz="2000" dirty="0">
                <a:latin typeface="Comic Sans MS" panose="030F0702030302020204" pitchFamily="66" charset="0"/>
              </a:rPr>
              <a:t> – This pin supplies 3.3 volts of power to your projects</a:t>
            </a:r>
            <a:br>
              <a:rPr lang="en-US" sz="2000" dirty="0">
                <a:latin typeface="Comic Sans MS" panose="030F0702030302020204" pitchFamily="66" charset="0"/>
              </a:rPr>
            </a:br>
            <a:br>
              <a:rPr lang="en-US" sz="2000" dirty="0">
                <a:latin typeface="Comic Sans MS" panose="030F0702030302020204" pitchFamily="66" charset="0"/>
              </a:rPr>
            </a:br>
            <a:r>
              <a:rPr lang="en-US" sz="2000" dirty="0">
                <a:latin typeface="Comic Sans MS" panose="030F0702030302020204" pitchFamily="66" charset="0"/>
              </a:rPr>
              <a:t>13. </a:t>
            </a:r>
            <a:r>
              <a:rPr lang="en-US" sz="2000" b="1" dirty="0">
                <a:latin typeface="Comic Sans MS" panose="030F0702030302020204" pitchFamily="66" charset="0"/>
              </a:rPr>
              <a:t>5V Pin</a:t>
            </a:r>
            <a:r>
              <a:rPr lang="en-US" sz="2000" dirty="0">
                <a:latin typeface="Comic Sans MS" panose="030F0702030302020204" pitchFamily="66" charset="0"/>
              </a:rPr>
              <a:t> – This pin supplies 5 volts of power to your projects</a:t>
            </a:r>
            <a:br>
              <a:rPr lang="en-US" sz="2000" dirty="0">
                <a:latin typeface="Comic Sans MS" panose="030F0702030302020204" pitchFamily="66" charset="0"/>
              </a:rPr>
            </a:br>
            <a:br>
              <a:rPr lang="en-US" sz="2000" dirty="0">
                <a:latin typeface="Comic Sans MS" panose="030F0702030302020204" pitchFamily="66" charset="0"/>
              </a:rPr>
            </a:br>
            <a:r>
              <a:rPr lang="en-US" sz="2000" dirty="0">
                <a:latin typeface="Comic Sans MS" panose="030F0702030302020204" pitchFamily="66" charset="0"/>
              </a:rPr>
              <a:t>14. </a:t>
            </a:r>
            <a:r>
              <a:rPr lang="en-US" sz="2000" b="1" dirty="0">
                <a:latin typeface="Comic Sans MS" panose="030F0702030302020204" pitchFamily="66" charset="0"/>
              </a:rPr>
              <a:t>Ground Pins</a:t>
            </a:r>
            <a:r>
              <a:rPr lang="en-US" sz="2000" dirty="0">
                <a:latin typeface="Comic Sans MS" panose="030F0702030302020204" pitchFamily="66" charset="0"/>
              </a:rPr>
              <a:t> –  There are a few ground pins on the Arduino and they all work the same</a:t>
            </a:r>
            <a:br>
              <a:rPr lang="en-US" sz="2000" dirty="0">
                <a:latin typeface="Comic Sans MS" panose="030F0702030302020204" pitchFamily="66" charset="0"/>
              </a:rPr>
            </a:br>
            <a:br>
              <a:rPr lang="en-US" sz="2000" dirty="0">
                <a:latin typeface="Comic Sans MS" panose="030F0702030302020204" pitchFamily="66" charset="0"/>
              </a:rPr>
            </a:br>
            <a:r>
              <a:rPr lang="en-US" sz="2000" dirty="0">
                <a:latin typeface="Comic Sans MS" panose="030F0702030302020204" pitchFamily="66" charset="0"/>
              </a:rPr>
              <a:t>15. </a:t>
            </a:r>
            <a:r>
              <a:rPr lang="en-US" sz="2000" b="1" dirty="0">
                <a:latin typeface="Comic Sans MS" panose="030F0702030302020204" pitchFamily="66" charset="0"/>
              </a:rPr>
              <a:t>Analog Pins</a:t>
            </a:r>
            <a:r>
              <a:rPr lang="en-US" sz="2000" dirty="0">
                <a:latin typeface="Comic Sans MS" panose="030F0702030302020204" pitchFamily="66" charset="0"/>
              </a:rPr>
              <a:t> –  These pins can read the signal from an analog sensor and convert it to digital</a:t>
            </a:r>
          </a:p>
        </p:txBody>
      </p:sp>
      <p:sp>
        <p:nvSpPr>
          <p:cNvPr id="4" name="Slide Number Placeholder 3"/>
          <p:cNvSpPr>
            <a:spLocks noGrp="1"/>
          </p:cNvSpPr>
          <p:nvPr>
            <p:ph type="sldNum" sz="quarter" idx="12"/>
          </p:nvPr>
        </p:nvSpPr>
        <p:spPr/>
        <p:txBody>
          <a:bodyPr/>
          <a:lstStyle/>
          <a:p>
            <a:fld id="{7AAC19ED-7CFA-4AF2-BE7E-6017F4B12C94}" type="slidenum">
              <a:rPr lang="en-US" noProof="0" smtClean="0"/>
              <a:t>10</a:t>
            </a:fld>
            <a:endParaRPr lang="en-US" noProof="0"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731343" y="1699147"/>
            <a:ext cx="6728345" cy="3589361"/>
          </a:xfrm>
          <a:prstGeom prst="rect">
            <a:avLst/>
          </a:prstGeom>
        </p:spPr>
      </p:pic>
    </p:spTree>
    <p:extLst>
      <p:ext uri="{BB962C8B-B14F-4D97-AF65-F5344CB8AC3E}">
        <p14:creationId xmlns:p14="http://schemas.microsoft.com/office/powerpoint/2010/main" val="2482544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88913" y="1143293"/>
            <a:ext cx="10695098" cy="4268965"/>
          </a:xfrm>
        </p:spPr>
        <p:txBody>
          <a:bodyPr>
            <a:normAutofit/>
          </a:bodyPr>
          <a:lstStyle/>
          <a:p>
            <a:r>
              <a:rPr lang="en-US" sz="2000" cap="none" dirty="0"/>
              <a:t>Once The Circuit Has Been Created On The Breadboard, You’ll Need To Upload The Program (Known As A Sketch) To The Arduino.  </a:t>
            </a:r>
            <a:br>
              <a:rPr lang="en-US" sz="2000" cap="none" dirty="0"/>
            </a:br>
            <a:br>
              <a:rPr lang="en-US" sz="2000" cap="none" dirty="0"/>
            </a:br>
            <a:r>
              <a:rPr lang="en-US" sz="2000" cap="none" dirty="0"/>
              <a:t>The Sketch Is A Set Of Instructions That Tells The Board What Functions It Needs To Perform.  </a:t>
            </a:r>
            <a:br>
              <a:rPr lang="en-US" sz="2000" cap="none" dirty="0"/>
            </a:br>
            <a:br>
              <a:rPr lang="en-US" sz="2000" cap="none" dirty="0"/>
            </a:br>
            <a:r>
              <a:rPr lang="en-US" sz="2000" cap="none" dirty="0"/>
              <a:t>An Arduino Board Can Only Hold And Perform One Sketch At A Time.  </a:t>
            </a:r>
            <a:br>
              <a:rPr lang="en-US" sz="2000" cap="none" dirty="0"/>
            </a:br>
            <a:br>
              <a:rPr lang="en-US" sz="2000" cap="none" dirty="0"/>
            </a:br>
            <a:r>
              <a:rPr lang="en-US" sz="2000" cap="none" dirty="0"/>
              <a:t>The Software Used To Create Arduino Sketches Is Called The IDE Which Stands For Integrated Development Environment.  </a:t>
            </a:r>
            <a:br>
              <a:rPr lang="en-US" sz="2000" cap="none" dirty="0"/>
            </a:br>
            <a:br>
              <a:rPr lang="en-US" sz="2000" cap="none" dirty="0"/>
            </a:br>
            <a:br>
              <a:rPr lang="en-US" sz="2000" cap="none" dirty="0"/>
            </a:br>
            <a:r>
              <a:rPr lang="en-US" sz="2000" cap="none" dirty="0"/>
              <a:t>The Software Is Free To Download And Can Be Found </a:t>
            </a:r>
            <a:r>
              <a:rPr lang="en-US" sz="2000" dirty="0"/>
              <a:t>at </a:t>
            </a:r>
            <a:r>
              <a:rPr lang="en-US" sz="2000" dirty="0">
                <a:hlinkClick r:id="rId2"/>
              </a:rPr>
              <a:t>https://www.arduino.cc/en/Main/Software</a:t>
            </a:r>
            <a:endParaRPr lang="en-US" sz="2000" dirty="0">
              <a:latin typeface="Comic Sans MS" panose="030F0702030302020204" pitchFamily="66" charset="0"/>
            </a:endParaRPr>
          </a:p>
        </p:txBody>
      </p:sp>
      <p:sp>
        <p:nvSpPr>
          <p:cNvPr id="3" name="Subtitle 2"/>
          <p:cNvSpPr>
            <a:spLocks noGrp="1"/>
          </p:cNvSpPr>
          <p:nvPr>
            <p:ph type="subTitle" idx="1"/>
          </p:nvPr>
        </p:nvSpPr>
        <p:spPr>
          <a:xfrm>
            <a:off x="2167087" y="436938"/>
            <a:ext cx="7034362" cy="706355"/>
          </a:xfrm>
        </p:spPr>
        <p:txBody>
          <a:bodyPr>
            <a:normAutofit/>
          </a:bodyPr>
          <a:lstStyle/>
          <a:p>
            <a:pPr algn="ctr"/>
            <a:r>
              <a:rPr lang="en-US" sz="3200" b="1" i="0" dirty="0"/>
              <a:t>How To Program Arduino</a:t>
            </a:r>
          </a:p>
          <a:p>
            <a:pPr algn="ctr"/>
            <a:endParaRPr lang="en-US" sz="4000" dirty="0"/>
          </a:p>
          <a:p>
            <a:pPr algn="ctr"/>
            <a:endParaRPr lang="en-US" sz="4000" dirty="0"/>
          </a:p>
          <a:p>
            <a:pPr algn="ctr"/>
            <a:endParaRPr lang="en-US" sz="4000" dirty="0"/>
          </a:p>
          <a:p>
            <a:pPr algn="ctr"/>
            <a:endParaRPr lang="en-US" sz="4000" dirty="0"/>
          </a:p>
          <a:p>
            <a:pPr algn="ctr"/>
            <a:endParaRPr lang="en-US" sz="4000" dirty="0"/>
          </a:p>
        </p:txBody>
      </p:sp>
      <p:sp>
        <p:nvSpPr>
          <p:cNvPr id="4" name="Slide Number Placeholder 3"/>
          <p:cNvSpPr>
            <a:spLocks noGrp="1"/>
          </p:cNvSpPr>
          <p:nvPr>
            <p:ph type="sldNum" sz="quarter" idx="12"/>
          </p:nvPr>
        </p:nvSpPr>
        <p:spPr/>
        <p:txBody>
          <a:bodyPr/>
          <a:lstStyle/>
          <a:p>
            <a:fld id="{7AAC19ED-7CFA-4AF2-BE7E-6017F4B12C94}" type="slidenum">
              <a:rPr lang="en-US" noProof="0" smtClean="0"/>
              <a:t>11</a:t>
            </a:fld>
            <a:endParaRPr lang="en-US" noProof="0" dirty="0"/>
          </a:p>
        </p:txBody>
      </p:sp>
    </p:spTree>
    <p:extLst>
      <p:ext uri="{BB962C8B-B14F-4D97-AF65-F5344CB8AC3E}">
        <p14:creationId xmlns:p14="http://schemas.microsoft.com/office/powerpoint/2010/main" val="135394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7AAC19ED-7CFA-4AF2-BE7E-6017F4B12C94}" type="slidenum">
              <a:rPr lang="en-US" noProof="0" smtClean="0"/>
              <a:t>12</a:t>
            </a:fld>
            <a:endParaRPr lang="en-US" noProof="0"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784011" cy="6858000"/>
          </a:xfrm>
          <a:prstGeom prst="rect">
            <a:avLst/>
          </a:prstGeom>
        </p:spPr>
      </p:pic>
    </p:spTree>
    <p:extLst>
      <p:ext uri="{BB962C8B-B14F-4D97-AF65-F5344CB8AC3E}">
        <p14:creationId xmlns:p14="http://schemas.microsoft.com/office/powerpoint/2010/main" val="2036366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88913" y="1143293"/>
            <a:ext cx="9283386" cy="4268965"/>
          </a:xfrm>
        </p:spPr>
        <p:txBody>
          <a:bodyPr>
            <a:normAutofit/>
          </a:bodyPr>
          <a:lstStyle/>
          <a:p>
            <a:pPr fontAlgn="base"/>
            <a:r>
              <a:rPr lang="en-US" sz="2000" dirty="0">
                <a:latin typeface="Comic Sans MS" panose="030F0702030302020204" pitchFamily="66" charset="0"/>
              </a:rPr>
              <a:t>Every Arduino sketch has two main parts to the program:</a:t>
            </a:r>
            <a:br>
              <a:rPr lang="en-US" sz="2000" dirty="0">
                <a:latin typeface="Comic Sans MS" panose="030F0702030302020204" pitchFamily="66" charset="0"/>
              </a:rPr>
            </a:br>
            <a:br>
              <a:rPr lang="en-US" sz="2000" dirty="0">
                <a:latin typeface="Comic Sans MS" panose="030F0702030302020204" pitchFamily="66" charset="0"/>
              </a:rPr>
            </a:br>
            <a:br>
              <a:rPr lang="en-US" sz="2000" dirty="0">
                <a:solidFill>
                  <a:srgbClr val="FF0000"/>
                </a:solidFill>
                <a:latin typeface="Comic Sans MS" panose="030F0702030302020204" pitchFamily="66" charset="0"/>
              </a:rPr>
            </a:br>
            <a:r>
              <a:rPr lang="en-US" sz="2000" dirty="0">
                <a:solidFill>
                  <a:srgbClr val="FF0000"/>
                </a:solidFill>
                <a:latin typeface="Comic Sans MS" panose="030F0702030302020204" pitchFamily="66" charset="0"/>
              </a:rPr>
              <a:t>void setup() – </a:t>
            </a:r>
            <a:r>
              <a:rPr lang="en-US" sz="2000" dirty="0">
                <a:solidFill>
                  <a:schemeClr val="tx1"/>
                </a:solidFill>
                <a:latin typeface="Comic Sans MS" panose="030F0702030302020204" pitchFamily="66" charset="0"/>
              </a:rPr>
              <a:t>Sets </a:t>
            </a:r>
            <a:r>
              <a:rPr lang="en-US" sz="2000" dirty="0">
                <a:latin typeface="Comic Sans MS" panose="030F0702030302020204" pitchFamily="66" charset="0"/>
              </a:rPr>
              <a:t>things up that have to be done once and then don’t happen again.</a:t>
            </a:r>
            <a:br>
              <a:rPr lang="en-US" sz="2000" dirty="0">
                <a:latin typeface="Comic Sans MS" panose="030F0702030302020204" pitchFamily="66" charset="0"/>
              </a:rPr>
            </a:br>
            <a:br>
              <a:rPr lang="en-US" sz="2000" dirty="0">
                <a:latin typeface="Comic Sans MS" panose="030F0702030302020204" pitchFamily="66" charset="0"/>
              </a:rPr>
            </a:br>
            <a:br>
              <a:rPr lang="en-US" sz="2000" dirty="0">
                <a:latin typeface="Comic Sans MS" panose="030F0702030302020204" pitchFamily="66" charset="0"/>
              </a:rPr>
            </a:br>
            <a:br>
              <a:rPr lang="en-US" sz="2000" dirty="0">
                <a:solidFill>
                  <a:srgbClr val="FF0000"/>
                </a:solidFill>
                <a:latin typeface="Comic Sans MS" panose="030F0702030302020204" pitchFamily="66" charset="0"/>
              </a:rPr>
            </a:br>
            <a:r>
              <a:rPr lang="en-US" sz="2000" dirty="0">
                <a:solidFill>
                  <a:srgbClr val="FF0000"/>
                </a:solidFill>
                <a:latin typeface="Comic Sans MS" panose="030F0702030302020204" pitchFamily="66" charset="0"/>
              </a:rPr>
              <a:t>void loop()  – </a:t>
            </a:r>
            <a:r>
              <a:rPr lang="en-US" sz="2000" dirty="0">
                <a:latin typeface="Comic Sans MS" panose="030F0702030302020204" pitchFamily="66" charset="0"/>
              </a:rPr>
              <a:t>Contains the instructions that get repeated over and over until the board is turned off.</a:t>
            </a:r>
            <a:br>
              <a:rPr lang="en-US" sz="2000" dirty="0">
                <a:latin typeface="Comic Sans MS" panose="030F0702030302020204" pitchFamily="66" charset="0"/>
              </a:rPr>
            </a:br>
            <a:endParaRPr lang="en-US" sz="2000" dirty="0">
              <a:latin typeface="Comic Sans MS" panose="030F0702030302020204" pitchFamily="66" charset="0"/>
            </a:endParaRPr>
          </a:p>
        </p:txBody>
      </p:sp>
      <p:sp>
        <p:nvSpPr>
          <p:cNvPr id="4" name="Slide Number Placeholder 3"/>
          <p:cNvSpPr>
            <a:spLocks noGrp="1"/>
          </p:cNvSpPr>
          <p:nvPr>
            <p:ph type="sldNum" sz="quarter" idx="12"/>
          </p:nvPr>
        </p:nvSpPr>
        <p:spPr/>
        <p:txBody>
          <a:bodyPr/>
          <a:lstStyle/>
          <a:p>
            <a:fld id="{7AAC19ED-7CFA-4AF2-BE7E-6017F4B12C94}" type="slidenum">
              <a:rPr lang="en-US" noProof="0" smtClean="0"/>
              <a:t>13</a:t>
            </a:fld>
            <a:endParaRPr lang="en-US" noProof="0" dirty="0"/>
          </a:p>
        </p:txBody>
      </p:sp>
    </p:spTree>
    <p:extLst>
      <p:ext uri="{BB962C8B-B14F-4D97-AF65-F5344CB8AC3E}">
        <p14:creationId xmlns:p14="http://schemas.microsoft.com/office/powerpoint/2010/main" val="2215303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88913" y="269890"/>
            <a:ext cx="8969486" cy="706355"/>
          </a:xfrm>
        </p:spPr>
        <p:txBody>
          <a:bodyPr>
            <a:noAutofit/>
          </a:bodyPr>
          <a:lstStyle/>
          <a:p>
            <a:pPr algn="ctr"/>
            <a:r>
              <a:rPr lang="en-US" sz="2400" i="0" dirty="0"/>
              <a:t> The following syntax and functions that you find in the sketches:</a:t>
            </a:r>
            <a:endParaRPr lang="en-US" sz="2400" dirty="0"/>
          </a:p>
        </p:txBody>
      </p:sp>
      <p:sp>
        <p:nvSpPr>
          <p:cNvPr id="4" name="Slide Number Placeholder 3"/>
          <p:cNvSpPr>
            <a:spLocks noGrp="1"/>
          </p:cNvSpPr>
          <p:nvPr>
            <p:ph type="sldNum" sz="quarter" idx="12"/>
          </p:nvPr>
        </p:nvSpPr>
        <p:spPr/>
        <p:txBody>
          <a:bodyPr/>
          <a:lstStyle/>
          <a:p>
            <a:fld id="{7AAC19ED-7CFA-4AF2-BE7E-6017F4B12C94}" type="slidenum">
              <a:rPr lang="en-US" noProof="0" smtClean="0"/>
              <a:t>14</a:t>
            </a:fld>
            <a:endParaRPr lang="en-US" noProof="0" dirty="0"/>
          </a:p>
        </p:txBody>
      </p:sp>
      <p:sp>
        <p:nvSpPr>
          <p:cNvPr id="5" name="TextBox 4"/>
          <p:cNvSpPr txBox="1"/>
          <p:nvPr/>
        </p:nvSpPr>
        <p:spPr>
          <a:xfrm>
            <a:off x="955343" y="1416216"/>
            <a:ext cx="10672550" cy="4985980"/>
          </a:xfrm>
          <a:prstGeom prst="rect">
            <a:avLst/>
          </a:prstGeom>
          <a:noFill/>
        </p:spPr>
        <p:txBody>
          <a:bodyPr wrap="square" rtlCol="0">
            <a:spAutoFit/>
          </a:bodyPr>
          <a:lstStyle/>
          <a:p>
            <a:pPr marL="285750" indent="-285750">
              <a:buFont typeface="Courier New" panose="02070309020205020404" pitchFamily="49" charset="0"/>
              <a:buChar char="o"/>
            </a:pPr>
            <a:r>
              <a:rPr lang="en-US" sz="2000" dirty="0">
                <a:latin typeface="Comic Sans MS" panose="030F0702030302020204" pitchFamily="66" charset="0"/>
              </a:rPr>
              <a:t>; semi-colons</a:t>
            </a:r>
          </a:p>
          <a:p>
            <a:endParaRPr lang="en-US" sz="2000" dirty="0">
              <a:latin typeface="Comic Sans MS" panose="030F0702030302020204" pitchFamily="66" charset="0"/>
            </a:endParaRPr>
          </a:p>
          <a:p>
            <a:pPr marL="285750" indent="-285750">
              <a:buFont typeface="Courier New" panose="02070309020205020404" pitchFamily="49" charset="0"/>
              <a:buChar char="o"/>
            </a:pPr>
            <a:r>
              <a:rPr lang="en-US" sz="2000" dirty="0">
                <a:latin typeface="Comic Sans MS" panose="030F0702030302020204" pitchFamily="66" charset="0"/>
              </a:rPr>
              <a:t>// single line comments</a:t>
            </a:r>
          </a:p>
          <a:p>
            <a:pPr marL="285750" indent="-285750">
              <a:buFont typeface="Courier New" panose="02070309020205020404" pitchFamily="49" charset="0"/>
              <a:buChar char="o"/>
            </a:pPr>
            <a:endParaRPr lang="en-US" sz="2000" dirty="0">
              <a:latin typeface="Comic Sans MS" panose="030F0702030302020204" pitchFamily="66" charset="0"/>
            </a:endParaRPr>
          </a:p>
          <a:p>
            <a:pPr marL="285750" indent="-285750">
              <a:buFont typeface="Courier New" panose="02070309020205020404" pitchFamily="49" charset="0"/>
              <a:buChar char="o"/>
            </a:pPr>
            <a:r>
              <a:rPr lang="en-US" sz="2000" dirty="0">
                <a:latin typeface="Comic Sans MS" panose="030F0702030302020204" pitchFamily="66" charset="0"/>
              </a:rPr>
              <a:t>/* */ multi-line comments</a:t>
            </a:r>
          </a:p>
          <a:p>
            <a:pPr marL="285750" indent="-285750">
              <a:buFont typeface="Courier New" panose="02070309020205020404" pitchFamily="49" charset="0"/>
              <a:buChar char="o"/>
            </a:pPr>
            <a:endParaRPr lang="en-US" sz="2000" dirty="0">
              <a:latin typeface="Comic Sans MS" panose="030F0702030302020204" pitchFamily="66" charset="0"/>
            </a:endParaRPr>
          </a:p>
          <a:p>
            <a:pPr marL="285750" indent="-285750">
              <a:buFont typeface="Courier New" panose="02070309020205020404" pitchFamily="49" charset="0"/>
              <a:buChar char="o"/>
            </a:pPr>
            <a:r>
              <a:rPr lang="en-US" sz="2000" dirty="0">
                <a:latin typeface="Comic Sans MS" panose="030F0702030302020204" pitchFamily="66" charset="0"/>
              </a:rPr>
              <a:t>{ } open and closing curly braces</a:t>
            </a:r>
          </a:p>
          <a:p>
            <a:pPr marL="285750" indent="-285750">
              <a:buFont typeface="Courier New" panose="02070309020205020404" pitchFamily="49" charset="0"/>
              <a:buChar char="o"/>
            </a:pPr>
            <a:endParaRPr lang="en-US" sz="2000" dirty="0">
              <a:latin typeface="Comic Sans MS" panose="030F0702030302020204" pitchFamily="66" charset="0"/>
            </a:endParaRPr>
          </a:p>
          <a:p>
            <a:pPr marL="285750" indent="-285750">
              <a:buFont typeface="Courier New" panose="02070309020205020404" pitchFamily="49" charset="0"/>
              <a:buChar char="o"/>
            </a:pPr>
            <a:r>
              <a:rPr lang="en-US" sz="2000" dirty="0">
                <a:latin typeface="Comic Sans MS" panose="030F0702030302020204" pitchFamily="66" charset="0"/>
              </a:rPr>
              <a:t>( ) parenthesis</a:t>
            </a:r>
          </a:p>
          <a:p>
            <a:pPr marL="285750" indent="-285750">
              <a:buFont typeface="Courier New" panose="02070309020205020404" pitchFamily="49" charset="0"/>
              <a:buChar char="o"/>
            </a:pPr>
            <a:endParaRPr lang="en-US" sz="2000" dirty="0">
              <a:latin typeface="Comic Sans MS" panose="030F0702030302020204" pitchFamily="66" charset="0"/>
            </a:endParaRPr>
          </a:p>
          <a:p>
            <a:pPr marL="285750" indent="-285750">
              <a:buFont typeface="Courier New" panose="02070309020205020404" pitchFamily="49" charset="0"/>
              <a:buChar char="o"/>
            </a:pPr>
            <a:r>
              <a:rPr lang="en-US" sz="2000" dirty="0">
                <a:latin typeface="Comic Sans MS" panose="030F0702030302020204" pitchFamily="66" charset="0"/>
              </a:rPr>
              <a:t>void setup() – identify the opening and closing curly braces</a:t>
            </a:r>
          </a:p>
          <a:p>
            <a:pPr marL="285750" indent="-285750">
              <a:buFont typeface="Courier New" panose="02070309020205020404" pitchFamily="49" charset="0"/>
              <a:buChar char="o"/>
            </a:pPr>
            <a:endParaRPr lang="en-US" sz="2000" dirty="0">
              <a:latin typeface="Comic Sans MS" panose="030F0702030302020204" pitchFamily="66" charset="0"/>
            </a:endParaRPr>
          </a:p>
          <a:p>
            <a:pPr marL="285750" indent="-285750">
              <a:buFont typeface="Courier New" panose="02070309020205020404" pitchFamily="49" charset="0"/>
              <a:buChar char="o"/>
            </a:pPr>
            <a:r>
              <a:rPr lang="en-US" sz="2000" dirty="0">
                <a:latin typeface="Comic Sans MS" panose="030F0702030302020204" pitchFamily="66" charset="0"/>
              </a:rPr>
              <a:t>void loop() – identify the opening and closing curly braces</a:t>
            </a:r>
          </a:p>
          <a:p>
            <a:pPr marL="285750" indent="-285750">
              <a:buFont typeface="Courier New" panose="02070309020205020404" pitchFamily="49" charset="0"/>
              <a:buChar char="o"/>
            </a:pPr>
            <a:endParaRPr lang="en-US" sz="2000" dirty="0">
              <a:latin typeface="Comic Sans MS" panose="030F0702030302020204" pitchFamily="66" charset="0"/>
            </a:endParaRPr>
          </a:p>
          <a:p>
            <a:pPr marL="285750" indent="-285750">
              <a:buFont typeface="Courier New" panose="02070309020205020404" pitchFamily="49" charset="0"/>
              <a:buChar char="o"/>
            </a:pPr>
            <a:r>
              <a:rPr lang="en-US" sz="2000" dirty="0">
                <a:latin typeface="Comic Sans MS" panose="030F0702030302020204" pitchFamily="66" charset="0"/>
              </a:rPr>
              <a:t>some blue keywords like OUTPUT or INPUT</a:t>
            </a:r>
          </a:p>
          <a:p>
            <a:endParaRPr lang="en-US" dirty="0"/>
          </a:p>
        </p:txBody>
      </p:sp>
    </p:spTree>
    <p:extLst>
      <p:ext uri="{BB962C8B-B14F-4D97-AF65-F5344CB8AC3E}">
        <p14:creationId xmlns:p14="http://schemas.microsoft.com/office/powerpoint/2010/main" val="3884699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7AAC19ED-7CFA-4AF2-BE7E-6017F4B12C94}" type="slidenum">
              <a:rPr lang="en-US" noProof="0" smtClean="0"/>
              <a:t>15</a:t>
            </a:fld>
            <a:endParaRPr lang="en-US" noProof="0"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784011" cy="6858000"/>
          </a:xfrm>
          <a:prstGeom prst="rect">
            <a:avLst/>
          </a:prstGeom>
        </p:spPr>
      </p:pic>
    </p:spTree>
    <p:extLst>
      <p:ext uri="{BB962C8B-B14F-4D97-AF65-F5344CB8AC3E}">
        <p14:creationId xmlns:p14="http://schemas.microsoft.com/office/powerpoint/2010/main" val="2279526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7AAC19ED-7CFA-4AF2-BE7E-6017F4B12C94}" type="slidenum">
              <a:rPr lang="en-US" noProof="0" smtClean="0"/>
              <a:t>16</a:t>
            </a:fld>
            <a:endParaRPr lang="en-US" noProof="0"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784011" cy="6857999"/>
          </a:xfrm>
          <a:prstGeom prst="rect">
            <a:avLst/>
          </a:prstGeom>
        </p:spPr>
      </p:pic>
    </p:spTree>
    <p:extLst>
      <p:ext uri="{BB962C8B-B14F-4D97-AF65-F5344CB8AC3E}">
        <p14:creationId xmlns:p14="http://schemas.microsoft.com/office/powerpoint/2010/main" val="3963730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7AAC19ED-7CFA-4AF2-BE7E-6017F4B12C94}" type="slidenum">
              <a:rPr lang="en-US" noProof="0" smtClean="0"/>
              <a:t>17</a:t>
            </a:fld>
            <a:endParaRPr lang="en-US" noProof="0" dirty="0"/>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1784010" cy="6858000"/>
          </a:xfrm>
          <a:prstGeom prst="rect">
            <a:avLst/>
          </a:prstGeom>
        </p:spPr>
      </p:pic>
    </p:spTree>
    <p:extLst>
      <p:ext uri="{BB962C8B-B14F-4D97-AF65-F5344CB8AC3E}">
        <p14:creationId xmlns:p14="http://schemas.microsoft.com/office/powerpoint/2010/main" val="32584777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7AAC19ED-7CFA-4AF2-BE7E-6017F4B12C94}" type="slidenum">
              <a:rPr lang="en-US" noProof="0" smtClean="0"/>
              <a:t>18</a:t>
            </a:fld>
            <a:endParaRPr lang="en-US" noProof="0"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1784011" cy="6858000"/>
          </a:xfrm>
          <a:prstGeom prst="rect">
            <a:avLst/>
          </a:prstGeom>
        </p:spPr>
      </p:pic>
    </p:spTree>
    <p:extLst>
      <p:ext uri="{BB962C8B-B14F-4D97-AF65-F5344CB8AC3E}">
        <p14:creationId xmlns:p14="http://schemas.microsoft.com/office/powerpoint/2010/main" val="1142670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7AAC19ED-7CFA-4AF2-BE7E-6017F4B12C94}" type="slidenum">
              <a:rPr lang="en-US" noProof="0" smtClean="0"/>
              <a:t>19</a:t>
            </a:fld>
            <a:endParaRPr lang="en-US" noProof="0"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784011" cy="6858000"/>
          </a:xfrm>
          <a:prstGeom prst="rect">
            <a:avLst/>
          </a:prstGeom>
        </p:spPr>
      </p:pic>
    </p:spTree>
    <p:extLst>
      <p:ext uri="{BB962C8B-B14F-4D97-AF65-F5344CB8AC3E}">
        <p14:creationId xmlns:p14="http://schemas.microsoft.com/office/powerpoint/2010/main" val="595859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88913" y="1143294"/>
            <a:ext cx="7034362" cy="638048"/>
          </a:xfrm>
        </p:spPr>
        <p:txBody>
          <a:bodyPr>
            <a:normAutofit fontScale="90000"/>
          </a:bodyPr>
          <a:lstStyle/>
          <a:p>
            <a:r>
              <a:rPr lang="en-US" dirty="0"/>
              <a:t>Introduction</a:t>
            </a:r>
          </a:p>
        </p:txBody>
      </p:sp>
      <p:sp>
        <p:nvSpPr>
          <p:cNvPr id="4" name="Slide Number Placeholder 3"/>
          <p:cNvSpPr>
            <a:spLocks noGrp="1"/>
          </p:cNvSpPr>
          <p:nvPr>
            <p:ph type="sldNum" sz="quarter" idx="12"/>
          </p:nvPr>
        </p:nvSpPr>
        <p:spPr/>
        <p:txBody>
          <a:bodyPr/>
          <a:lstStyle/>
          <a:p>
            <a:fld id="{7AAC19ED-7CFA-4AF2-BE7E-6017F4B12C94}" type="slidenum">
              <a:rPr lang="en-US" noProof="0" smtClean="0"/>
              <a:t>2</a:t>
            </a:fld>
            <a:endParaRPr lang="en-US" noProof="0" dirty="0"/>
          </a:p>
        </p:txBody>
      </p:sp>
    </p:spTree>
    <p:extLst>
      <p:ext uri="{BB962C8B-B14F-4D97-AF65-F5344CB8AC3E}">
        <p14:creationId xmlns:p14="http://schemas.microsoft.com/office/powerpoint/2010/main" val="982079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7AAC19ED-7CFA-4AF2-BE7E-6017F4B12C94}" type="slidenum">
              <a:rPr lang="en-US" noProof="0" smtClean="0"/>
              <a:t>20</a:t>
            </a:fld>
            <a:endParaRPr lang="en-US" noProof="0"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1784011" cy="6858000"/>
          </a:xfrm>
          <a:prstGeom prst="rect">
            <a:avLst/>
          </a:prstGeom>
        </p:spPr>
      </p:pic>
    </p:spTree>
    <p:extLst>
      <p:ext uri="{BB962C8B-B14F-4D97-AF65-F5344CB8AC3E}">
        <p14:creationId xmlns:p14="http://schemas.microsoft.com/office/powerpoint/2010/main" val="31232577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7AAC19ED-7CFA-4AF2-BE7E-6017F4B12C94}" type="slidenum">
              <a:rPr lang="en-US" noProof="0" smtClean="0"/>
              <a:t>21</a:t>
            </a:fld>
            <a:endParaRPr lang="en-US" noProof="0"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1784011" cy="6857999"/>
          </a:xfrm>
          <a:prstGeom prst="rect">
            <a:avLst/>
          </a:prstGeom>
        </p:spPr>
      </p:pic>
    </p:spTree>
    <p:extLst>
      <p:ext uri="{BB962C8B-B14F-4D97-AF65-F5344CB8AC3E}">
        <p14:creationId xmlns:p14="http://schemas.microsoft.com/office/powerpoint/2010/main" val="869994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7AAC19ED-7CFA-4AF2-BE7E-6017F4B12C94}" type="slidenum">
              <a:rPr lang="en-US" noProof="0" smtClean="0"/>
              <a:t>22</a:t>
            </a:fld>
            <a:endParaRPr lang="en-US" noProof="0"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784011" cy="6858000"/>
          </a:xfrm>
          <a:prstGeom prst="rect">
            <a:avLst/>
          </a:prstGeom>
        </p:spPr>
      </p:pic>
    </p:spTree>
    <p:extLst>
      <p:ext uri="{BB962C8B-B14F-4D97-AF65-F5344CB8AC3E}">
        <p14:creationId xmlns:p14="http://schemas.microsoft.com/office/powerpoint/2010/main" val="35180732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7AAC19ED-7CFA-4AF2-BE7E-6017F4B12C94}" type="slidenum">
              <a:rPr lang="en-US" noProof="0" smtClean="0"/>
              <a:t>23</a:t>
            </a:fld>
            <a:endParaRPr lang="en-US" noProof="0"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784011" cy="6858000"/>
          </a:xfrm>
          <a:prstGeom prst="rect">
            <a:avLst/>
          </a:prstGeom>
        </p:spPr>
      </p:pic>
    </p:spTree>
    <p:extLst>
      <p:ext uri="{BB962C8B-B14F-4D97-AF65-F5344CB8AC3E}">
        <p14:creationId xmlns:p14="http://schemas.microsoft.com/office/powerpoint/2010/main" val="41473984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7AAC19ED-7CFA-4AF2-BE7E-6017F4B12C94}" type="slidenum">
              <a:rPr lang="en-US" noProof="0" smtClean="0"/>
              <a:t>24</a:t>
            </a:fld>
            <a:endParaRPr lang="en-US" noProof="0"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1784010" cy="6858000"/>
          </a:xfrm>
          <a:prstGeom prst="rect">
            <a:avLst/>
          </a:prstGeom>
        </p:spPr>
      </p:pic>
    </p:spTree>
    <p:extLst>
      <p:ext uri="{BB962C8B-B14F-4D97-AF65-F5344CB8AC3E}">
        <p14:creationId xmlns:p14="http://schemas.microsoft.com/office/powerpoint/2010/main" val="38713153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7AAC19ED-7CFA-4AF2-BE7E-6017F4B12C94}" type="slidenum">
              <a:rPr lang="en-US" noProof="0" smtClean="0"/>
              <a:t>25</a:t>
            </a:fld>
            <a:endParaRPr lang="en-US" noProof="0"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784011" cy="6858000"/>
          </a:xfrm>
          <a:prstGeom prst="rect">
            <a:avLst/>
          </a:prstGeom>
        </p:spPr>
      </p:pic>
    </p:spTree>
    <p:extLst>
      <p:ext uri="{BB962C8B-B14F-4D97-AF65-F5344CB8AC3E}">
        <p14:creationId xmlns:p14="http://schemas.microsoft.com/office/powerpoint/2010/main" val="17646270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AAC19ED-7CFA-4AF2-BE7E-6017F4B12C94}" type="slidenum">
              <a:rPr lang="en-US" noProof="0" smtClean="0"/>
              <a:t>26</a:t>
            </a:fld>
            <a:endParaRPr lang="en-US" noProof="0"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598778"/>
            <a:ext cx="12191998" cy="3397349"/>
          </a:xfrm>
          <a:prstGeom prst="rect">
            <a:avLst/>
          </a:prstGeom>
        </p:spPr>
      </p:pic>
    </p:spTree>
    <p:extLst>
      <p:ext uri="{BB962C8B-B14F-4D97-AF65-F5344CB8AC3E}">
        <p14:creationId xmlns:p14="http://schemas.microsoft.com/office/powerpoint/2010/main" val="14460073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7AAC19ED-7CFA-4AF2-BE7E-6017F4B12C94}" type="slidenum">
              <a:rPr lang="en-US" noProof="0" smtClean="0"/>
              <a:t>27</a:t>
            </a:fld>
            <a:endParaRPr lang="en-US" noProof="0"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682484" cy="6857999"/>
          </a:xfrm>
          <a:prstGeom prst="rect">
            <a:avLst/>
          </a:prstGeom>
        </p:spPr>
      </p:pic>
    </p:spTree>
    <p:extLst>
      <p:ext uri="{BB962C8B-B14F-4D97-AF65-F5344CB8AC3E}">
        <p14:creationId xmlns:p14="http://schemas.microsoft.com/office/powerpoint/2010/main" val="25715364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7AAC19ED-7CFA-4AF2-BE7E-6017F4B12C94}" type="slidenum">
              <a:rPr lang="en-US" noProof="0" smtClean="0"/>
              <a:t>28</a:t>
            </a:fld>
            <a:endParaRPr lang="en-US" noProof="0"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784011" cy="6857999"/>
          </a:xfrm>
          <a:prstGeom prst="rect">
            <a:avLst/>
          </a:prstGeom>
        </p:spPr>
      </p:pic>
    </p:spTree>
    <p:extLst>
      <p:ext uri="{BB962C8B-B14F-4D97-AF65-F5344CB8AC3E}">
        <p14:creationId xmlns:p14="http://schemas.microsoft.com/office/powerpoint/2010/main" val="11668489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7AAC19ED-7CFA-4AF2-BE7E-6017F4B12C94}" type="slidenum">
              <a:rPr lang="en-US" noProof="0" smtClean="0"/>
              <a:t>29</a:t>
            </a:fld>
            <a:endParaRPr lang="en-US" noProof="0"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784011" cy="6858000"/>
          </a:xfrm>
          <a:prstGeom prst="rect">
            <a:avLst/>
          </a:prstGeom>
        </p:spPr>
      </p:pic>
    </p:spTree>
    <p:extLst>
      <p:ext uri="{BB962C8B-B14F-4D97-AF65-F5344CB8AC3E}">
        <p14:creationId xmlns:p14="http://schemas.microsoft.com/office/powerpoint/2010/main" val="1938566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436296" y="1155526"/>
            <a:ext cx="2116898" cy="2749462"/>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Microcontroller</a:t>
            </a:r>
          </a:p>
        </p:txBody>
      </p:sp>
      <p:sp>
        <p:nvSpPr>
          <p:cNvPr id="7" name="Rounded Rectangle 6"/>
          <p:cNvSpPr/>
          <p:nvPr/>
        </p:nvSpPr>
        <p:spPr>
          <a:xfrm>
            <a:off x="1227551" y="1828800"/>
            <a:ext cx="1703540" cy="1860117"/>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Transformer</a:t>
            </a:r>
          </a:p>
        </p:txBody>
      </p:sp>
      <p:sp>
        <p:nvSpPr>
          <p:cNvPr id="8" name="Rounded Rectangle 7"/>
          <p:cNvSpPr/>
          <p:nvPr/>
        </p:nvSpPr>
        <p:spPr>
          <a:xfrm>
            <a:off x="3970751" y="1716066"/>
            <a:ext cx="1089764" cy="814191"/>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Relay</a:t>
            </a:r>
          </a:p>
        </p:txBody>
      </p:sp>
      <p:sp>
        <p:nvSpPr>
          <p:cNvPr id="9" name="Rounded Rectangle 8"/>
          <p:cNvSpPr/>
          <p:nvPr/>
        </p:nvSpPr>
        <p:spPr>
          <a:xfrm>
            <a:off x="3970751" y="2795392"/>
            <a:ext cx="1089764" cy="814191"/>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Relay</a:t>
            </a:r>
          </a:p>
        </p:txBody>
      </p:sp>
      <p:cxnSp>
        <p:nvCxnSpPr>
          <p:cNvPr id="11" name="Straight Arrow Connector 10"/>
          <p:cNvCxnSpPr>
            <a:endCxn id="8" idx="1"/>
          </p:cNvCxnSpPr>
          <p:nvPr/>
        </p:nvCxnSpPr>
        <p:spPr>
          <a:xfrm>
            <a:off x="2931091" y="2096022"/>
            <a:ext cx="1039660" cy="271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3" name="Straight Arrow Connector 12"/>
          <p:cNvCxnSpPr>
            <a:endCxn id="9" idx="1"/>
          </p:cNvCxnSpPr>
          <p:nvPr/>
        </p:nvCxnSpPr>
        <p:spPr>
          <a:xfrm>
            <a:off x="2931091" y="3202487"/>
            <a:ext cx="1039660"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a:stCxn id="8" idx="3"/>
          </p:cNvCxnSpPr>
          <p:nvPr/>
        </p:nvCxnSpPr>
        <p:spPr>
          <a:xfrm flipV="1">
            <a:off x="5060515" y="2123161"/>
            <a:ext cx="375781"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8" name="Straight Arrow Connector 17"/>
          <p:cNvCxnSpPr>
            <a:stCxn id="9" idx="3"/>
          </p:cNvCxnSpPr>
          <p:nvPr/>
        </p:nvCxnSpPr>
        <p:spPr>
          <a:xfrm flipV="1">
            <a:off x="5060515" y="3202487"/>
            <a:ext cx="375781"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9" name="Rounded Rectangle 18"/>
          <p:cNvSpPr/>
          <p:nvPr/>
        </p:nvSpPr>
        <p:spPr>
          <a:xfrm>
            <a:off x="5642975" y="4467615"/>
            <a:ext cx="1703540" cy="920664"/>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Current Sensing Device</a:t>
            </a:r>
          </a:p>
        </p:txBody>
      </p:sp>
      <p:cxnSp>
        <p:nvCxnSpPr>
          <p:cNvPr id="21" name="Straight Arrow Connector 20"/>
          <p:cNvCxnSpPr>
            <a:stCxn id="19" idx="0"/>
            <a:endCxn id="6" idx="2"/>
          </p:cNvCxnSpPr>
          <p:nvPr/>
        </p:nvCxnSpPr>
        <p:spPr>
          <a:xfrm flipV="1">
            <a:off x="6494745" y="3904988"/>
            <a:ext cx="0" cy="56262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2" name="Rounded Rectangle 21"/>
          <p:cNvSpPr/>
          <p:nvPr/>
        </p:nvSpPr>
        <p:spPr>
          <a:xfrm>
            <a:off x="5949863" y="60021"/>
            <a:ext cx="1089764" cy="814191"/>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LM35</a:t>
            </a:r>
          </a:p>
        </p:txBody>
      </p:sp>
      <p:cxnSp>
        <p:nvCxnSpPr>
          <p:cNvPr id="24" name="Straight Arrow Connector 23"/>
          <p:cNvCxnSpPr>
            <a:stCxn id="22" idx="2"/>
            <a:endCxn id="6" idx="0"/>
          </p:cNvCxnSpPr>
          <p:nvPr/>
        </p:nvCxnSpPr>
        <p:spPr>
          <a:xfrm>
            <a:off x="6494745" y="874212"/>
            <a:ext cx="0" cy="28131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8" name="Right Arrow 27"/>
          <p:cNvSpPr/>
          <p:nvPr/>
        </p:nvSpPr>
        <p:spPr>
          <a:xfrm>
            <a:off x="7816241" y="2342367"/>
            <a:ext cx="1402915" cy="187890"/>
          </a:xfrm>
          <a:prstGeom prs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9" name="Rectangle 28"/>
          <p:cNvSpPr/>
          <p:nvPr/>
        </p:nvSpPr>
        <p:spPr>
          <a:xfrm>
            <a:off x="9381993" y="1623686"/>
            <a:ext cx="1615857" cy="1813142"/>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ON-OFF</a:t>
            </a:r>
          </a:p>
          <a:p>
            <a:pPr algn="ctr"/>
            <a:r>
              <a:rPr lang="en-US" dirty="0"/>
              <a:t>Transformer </a:t>
            </a:r>
          </a:p>
        </p:txBody>
      </p:sp>
    </p:spTree>
    <p:extLst>
      <p:ext uri="{BB962C8B-B14F-4D97-AF65-F5344CB8AC3E}">
        <p14:creationId xmlns:p14="http://schemas.microsoft.com/office/powerpoint/2010/main" val="9608432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7AAC19ED-7CFA-4AF2-BE7E-6017F4B12C94}" type="slidenum">
              <a:rPr lang="en-US" noProof="0" smtClean="0"/>
              <a:t>30</a:t>
            </a:fld>
            <a:endParaRPr lang="en-US" noProof="0"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748670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88914" y="516991"/>
            <a:ext cx="9044643" cy="522669"/>
          </a:xfrm>
        </p:spPr>
        <p:txBody>
          <a:bodyPr>
            <a:normAutofit/>
          </a:bodyPr>
          <a:lstStyle/>
          <a:p>
            <a:r>
              <a:rPr lang="en-US" sz="2400" dirty="0">
                <a:latin typeface="Times New Roman" panose="02020603050405020304" pitchFamily="18" charset="0"/>
                <a:cs typeface="Times New Roman" panose="02020603050405020304" pitchFamily="18" charset="0"/>
              </a:rPr>
              <a:t>Transformer</a:t>
            </a:r>
          </a:p>
        </p:txBody>
      </p:sp>
      <p:sp>
        <p:nvSpPr>
          <p:cNvPr id="3" name="Subtitle 2"/>
          <p:cNvSpPr>
            <a:spLocks noGrp="1"/>
          </p:cNvSpPr>
          <p:nvPr>
            <p:ph type="subTitle" idx="1"/>
          </p:nvPr>
        </p:nvSpPr>
        <p:spPr>
          <a:xfrm>
            <a:off x="1088914" y="1039661"/>
            <a:ext cx="11011228" cy="5204620"/>
          </a:xfrm>
        </p:spPr>
        <p:txBody>
          <a:bodyPr>
            <a:normAutofit/>
          </a:bodyPr>
          <a:lstStyle/>
          <a:p>
            <a:pPr marL="342900" indent="-342900">
              <a:buFont typeface="Arial" panose="020B0604020202020204" pitchFamily="34" charset="0"/>
              <a:buChar char="•"/>
            </a:pPr>
            <a:r>
              <a:rPr lang="en-US" b="1" i="0" dirty="0"/>
              <a:t>Transformer has 240 V primary windings and </a:t>
            </a:r>
            <a:r>
              <a:rPr lang="en-US" b="1" i="0" dirty="0" err="1"/>
              <a:t>centre</a:t>
            </a:r>
            <a:r>
              <a:rPr lang="en-US" b="1" i="0" dirty="0"/>
              <a:t> tapped secondary winding. </a:t>
            </a:r>
          </a:p>
          <a:p>
            <a:pPr marL="342900" indent="-342900">
              <a:buFont typeface="Arial" panose="020B0604020202020204" pitchFamily="34" charset="0"/>
              <a:buChar char="•"/>
            </a:pPr>
            <a:r>
              <a:rPr lang="en-US" b="1" i="0" dirty="0"/>
              <a:t>The transformer has flying colored insulated connecting leads ( </a:t>
            </a:r>
            <a:r>
              <a:rPr lang="en-US" b="1" i="0" dirty="0" err="1"/>
              <a:t>Approx</a:t>
            </a:r>
            <a:r>
              <a:rPr lang="en-US" b="1" i="0" dirty="0"/>
              <a:t> 100 mm long ). </a:t>
            </a:r>
          </a:p>
          <a:p>
            <a:pPr marL="342900" indent="-342900">
              <a:buFont typeface="Arial" panose="020B0604020202020204" pitchFamily="34" charset="0"/>
              <a:buChar char="•"/>
            </a:pPr>
            <a:r>
              <a:rPr lang="en-US" b="1" i="0" dirty="0"/>
              <a:t>The Transformer act as step down transformer reducing AC - 240V to AC - 12V.</a:t>
            </a:r>
          </a:p>
          <a:p>
            <a:pPr marL="342900" indent="-342900">
              <a:buFont typeface="Arial" panose="020B0604020202020204" pitchFamily="34" charset="0"/>
              <a:buChar char="•"/>
            </a:pPr>
            <a:r>
              <a:rPr lang="en-US" b="1" i="0" dirty="0"/>
              <a:t>The Transformer gives two outputs of 24V, 12V and 0V. The Transformer's construction is written below with details of Solid Core and Winding.</a:t>
            </a:r>
          </a:p>
          <a:p>
            <a:pPr marL="342900" indent="-342900">
              <a:buFont typeface="Arial" panose="020B0604020202020204" pitchFamily="34" charset="0"/>
              <a:buChar char="•"/>
            </a:pPr>
            <a:r>
              <a:rPr lang="en-US" b="1" i="0" dirty="0"/>
              <a:t>The transformer is a static electrical device that transfers energy by inductive coupling between its winding circuits. </a:t>
            </a:r>
          </a:p>
          <a:p>
            <a:pPr marL="342900" indent="-342900">
              <a:buFont typeface="Arial" panose="020B0604020202020204" pitchFamily="34" charset="0"/>
              <a:buChar char="•"/>
            </a:pPr>
            <a:r>
              <a:rPr lang="en-US" b="1" i="0" dirty="0"/>
              <a:t>A varying current in the primary winding creates a varying magnetic flux in the transformer's core and thus a varying magnetic flux through the secondary winding. </a:t>
            </a:r>
          </a:p>
          <a:p>
            <a:pPr marL="342900" indent="-342900">
              <a:buFont typeface="Arial" panose="020B0604020202020204" pitchFamily="34" charset="0"/>
              <a:buChar char="•"/>
            </a:pPr>
            <a:r>
              <a:rPr lang="en-US" b="1" i="0" dirty="0"/>
              <a:t>This varying magnetic flux induces a varying electromotive force (E.M.F) or voltage in the secondary winding. </a:t>
            </a:r>
          </a:p>
          <a:p>
            <a:pPr marL="342900" indent="-342900">
              <a:buFont typeface="Arial" panose="020B0604020202020204" pitchFamily="34" charset="0"/>
              <a:buChar char="•"/>
            </a:pPr>
            <a:r>
              <a:rPr lang="en-US" b="1" i="0" dirty="0"/>
              <a:t>The transformer has cores made of high permeability silicon steel. The steel has a permeability many times that of free space and the core thus serves to greatly reduce the magnetizing current and confine the flux to a path which closely couples the windings.</a:t>
            </a:r>
            <a:endParaRPr lang="en-US" i="0" dirty="0"/>
          </a:p>
          <a:p>
            <a:endParaRPr lang="en-US" dirty="0"/>
          </a:p>
        </p:txBody>
      </p:sp>
      <p:sp>
        <p:nvSpPr>
          <p:cNvPr id="4" name="Slide Number Placeholder 3"/>
          <p:cNvSpPr>
            <a:spLocks noGrp="1"/>
          </p:cNvSpPr>
          <p:nvPr>
            <p:ph type="sldNum" sz="quarter" idx="12"/>
          </p:nvPr>
        </p:nvSpPr>
        <p:spPr/>
        <p:txBody>
          <a:bodyPr/>
          <a:lstStyle/>
          <a:p>
            <a:fld id="{7AAC19ED-7CFA-4AF2-BE7E-6017F4B12C94}" type="slidenum">
              <a:rPr lang="en-US" noProof="0" smtClean="0"/>
              <a:t>31</a:t>
            </a:fld>
            <a:endParaRPr lang="en-US" noProof="0" dirty="0"/>
          </a:p>
        </p:txBody>
      </p:sp>
    </p:spTree>
    <p:extLst>
      <p:ext uri="{BB962C8B-B14F-4D97-AF65-F5344CB8AC3E}">
        <p14:creationId xmlns:p14="http://schemas.microsoft.com/office/powerpoint/2010/main" val="35636168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7AAC19ED-7CFA-4AF2-BE7E-6017F4B12C94}" type="slidenum">
              <a:rPr lang="en-US" noProof="0" smtClean="0"/>
              <a:t>32</a:t>
            </a:fld>
            <a:endParaRPr lang="en-US" noProof="0"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37342541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7AAC19ED-7CFA-4AF2-BE7E-6017F4B12C94}" type="slidenum">
              <a:rPr lang="en-US" noProof="0" smtClean="0"/>
              <a:t>33</a:t>
            </a:fld>
            <a:endParaRPr lang="en-US" noProof="0"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932070"/>
          </a:xfrm>
          <a:prstGeom prst="rect">
            <a:avLst/>
          </a:prstGeom>
        </p:spPr>
      </p:pic>
    </p:spTree>
    <p:extLst>
      <p:ext uri="{BB962C8B-B14F-4D97-AF65-F5344CB8AC3E}">
        <p14:creationId xmlns:p14="http://schemas.microsoft.com/office/powerpoint/2010/main" val="39283541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7AAC19ED-7CFA-4AF2-BE7E-6017F4B12C94}" type="slidenum">
              <a:rPr lang="en-US" noProof="0" smtClean="0"/>
              <a:t>34</a:t>
            </a:fld>
            <a:endParaRPr lang="en-US" noProof="0"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192001" cy="6921029"/>
          </a:xfrm>
          <a:prstGeom prst="rect">
            <a:avLst/>
          </a:prstGeom>
        </p:spPr>
      </p:pic>
    </p:spTree>
    <p:extLst>
      <p:ext uri="{BB962C8B-B14F-4D97-AF65-F5344CB8AC3E}">
        <p14:creationId xmlns:p14="http://schemas.microsoft.com/office/powerpoint/2010/main" val="2338282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88913" y="1143293"/>
            <a:ext cx="9608314" cy="748137"/>
          </a:xfrm>
        </p:spPr>
        <p:txBody>
          <a:bodyPr>
            <a:normAutofit/>
          </a:bodyPr>
          <a:lstStyle/>
          <a:p>
            <a:r>
              <a:rPr lang="en-US" sz="2400" b="1" dirty="0"/>
              <a:t>A Brief Note on ACS712 Current Sensor</a:t>
            </a:r>
            <a:br>
              <a:rPr lang="en-US" sz="2400" b="1" dirty="0"/>
            </a:br>
            <a:endParaRPr lang="en-US" sz="24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088913" y="1678489"/>
            <a:ext cx="10397453" cy="4565792"/>
          </a:xfrm>
        </p:spPr>
        <p:txBody>
          <a:bodyPr/>
          <a:lstStyle/>
          <a:p>
            <a:pPr marL="342900" indent="-342900">
              <a:buFont typeface="Arial" panose="020B0604020202020204" pitchFamily="34" charset="0"/>
              <a:buChar char="•"/>
            </a:pPr>
            <a:r>
              <a:rPr lang="en-US" i="0" dirty="0"/>
              <a:t>The ACS712 Current Sensor is a product of Allegro </a:t>
            </a:r>
            <a:r>
              <a:rPr lang="en-US" i="0" dirty="0" err="1"/>
              <a:t>MicroSystems</a:t>
            </a:r>
            <a:r>
              <a:rPr lang="en-US" i="0" dirty="0"/>
              <a:t> that can be used for precise measurement of both AC and DC currents. This sensor is based on Hall Effect and the IC has an integrated Hall Effect device.</a:t>
            </a:r>
          </a:p>
          <a:p>
            <a:pPr marL="342900" indent="-342900">
              <a:buFont typeface="Arial" panose="020B0604020202020204" pitchFamily="34" charset="0"/>
              <a:buChar char="•"/>
            </a:pPr>
            <a:r>
              <a:rPr lang="en-US" i="0" dirty="0"/>
              <a:t>Coming to the output of the ACS712 Current Sensor, it produces an analog voltage that is proportional to AC or DC currents (whichever is being sensed).</a:t>
            </a:r>
          </a:p>
          <a:p>
            <a:pPr marL="342900" indent="-342900">
              <a:buFont typeface="Arial" panose="020B0604020202020204" pitchFamily="34" charset="0"/>
              <a:buChar char="•"/>
            </a:pPr>
            <a:r>
              <a:rPr lang="en-US" i="0" dirty="0"/>
              <a:t>The ACS712 IC is available in an 8-lead SOIC package and the following image shows its pin diagram.</a:t>
            </a:r>
            <a:endParaRPr lang="en-US" dirty="0"/>
          </a:p>
        </p:txBody>
      </p:sp>
      <p:sp>
        <p:nvSpPr>
          <p:cNvPr id="4" name="Slide Number Placeholder 3"/>
          <p:cNvSpPr>
            <a:spLocks noGrp="1"/>
          </p:cNvSpPr>
          <p:nvPr>
            <p:ph type="sldNum" sz="quarter" idx="12"/>
          </p:nvPr>
        </p:nvSpPr>
        <p:spPr/>
        <p:txBody>
          <a:bodyPr/>
          <a:lstStyle/>
          <a:p>
            <a:fld id="{7AAC19ED-7CFA-4AF2-BE7E-6017F4B12C94}" type="slidenum">
              <a:rPr lang="en-US" noProof="0" smtClean="0"/>
              <a:t>35</a:t>
            </a:fld>
            <a:endParaRPr lang="en-US" noProof="0" dirty="0"/>
          </a:p>
        </p:txBody>
      </p:sp>
    </p:spTree>
    <p:extLst>
      <p:ext uri="{BB962C8B-B14F-4D97-AF65-F5344CB8AC3E}">
        <p14:creationId xmlns:p14="http://schemas.microsoft.com/office/powerpoint/2010/main" val="12737736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7AAC19ED-7CFA-4AF2-BE7E-6017F4B12C94}" type="slidenum">
              <a:rPr lang="en-US" noProof="0" smtClean="0"/>
              <a:t>36</a:t>
            </a:fld>
            <a:endParaRPr lang="en-US" noProof="0" dirty="0"/>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566090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7AAC19ED-7CFA-4AF2-BE7E-6017F4B12C94}" type="slidenum">
              <a:rPr lang="en-US" noProof="0" smtClean="0"/>
              <a:t>37</a:t>
            </a:fld>
            <a:endParaRPr lang="en-US" noProof="0"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77946"/>
          </a:xfrm>
          <a:prstGeom prst="rect">
            <a:avLst/>
          </a:prstGeom>
        </p:spPr>
      </p:pic>
    </p:spTree>
    <p:extLst>
      <p:ext uri="{BB962C8B-B14F-4D97-AF65-F5344CB8AC3E}">
        <p14:creationId xmlns:p14="http://schemas.microsoft.com/office/powerpoint/2010/main" val="6907484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7AAC19ED-7CFA-4AF2-BE7E-6017F4B12C94}" type="slidenum">
              <a:rPr lang="en-US" noProof="0" smtClean="0"/>
              <a:t>38</a:t>
            </a:fld>
            <a:endParaRPr lang="en-US" noProof="0"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6" name="Rectangle 5"/>
          <p:cNvSpPr/>
          <p:nvPr/>
        </p:nvSpPr>
        <p:spPr>
          <a:xfrm>
            <a:off x="8830849" y="2167003"/>
            <a:ext cx="2680570" cy="876822"/>
          </a:xfrm>
          <a:prstGeom prst="rect">
            <a:avLst/>
          </a:prstGeom>
          <a:solidFill>
            <a:schemeClr val="tx1"/>
          </a:solidFill>
          <a:ln w="571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rPr>
              <a:t>Current Sensor</a:t>
            </a:r>
          </a:p>
        </p:txBody>
      </p:sp>
    </p:spTree>
    <p:extLst>
      <p:ext uri="{BB962C8B-B14F-4D97-AF65-F5344CB8AC3E}">
        <p14:creationId xmlns:p14="http://schemas.microsoft.com/office/powerpoint/2010/main" val="13183932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7AAC19ED-7CFA-4AF2-BE7E-6017F4B12C94}" type="slidenum">
              <a:rPr lang="en-US" noProof="0" smtClean="0"/>
              <a:t>39</a:t>
            </a:fld>
            <a:endParaRPr lang="en-US" noProof="0"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440411" cy="6858000"/>
          </a:xfrm>
          <a:prstGeom prst="rect">
            <a:avLst/>
          </a:prstGeom>
        </p:spPr>
      </p:pic>
      <p:sp>
        <p:nvSpPr>
          <p:cNvPr id="6" name="Rectangle 5"/>
          <p:cNvSpPr/>
          <p:nvPr/>
        </p:nvSpPr>
        <p:spPr>
          <a:xfrm>
            <a:off x="726510" y="638827"/>
            <a:ext cx="3507287" cy="777389"/>
          </a:xfrm>
          <a:prstGeom prst="rect">
            <a:avLst/>
          </a:prstGeom>
          <a:solidFill>
            <a:schemeClr val="tx1"/>
          </a:solidFill>
          <a:ln w="571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rPr>
              <a:t>Device</a:t>
            </a:r>
          </a:p>
        </p:txBody>
      </p:sp>
    </p:spTree>
    <p:extLst>
      <p:ext uri="{BB962C8B-B14F-4D97-AF65-F5344CB8AC3E}">
        <p14:creationId xmlns:p14="http://schemas.microsoft.com/office/powerpoint/2010/main" val="3697796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8885" y="1416216"/>
            <a:ext cx="11199120" cy="5312050"/>
          </a:xfrm>
        </p:spPr>
        <p:txBody>
          <a:bodyPr>
            <a:noAutofit/>
          </a:bodyPr>
          <a:lstStyle/>
          <a:p>
            <a:r>
              <a:rPr lang="en-US" sz="2000" cap="none" dirty="0">
                <a:latin typeface="Comic Sans MS" panose="030F0702030302020204" pitchFamily="66" charset="0"/>
              </a:rPr>
              <a:t>Arduino Is An Open Source Programmable Circuit Board That Can Be Integrated Into A Wide Variety Of </a:t>
            </a:r>
            <a:r>
              <a:rPr lang="en-US" sz="2000" cap="none" dirty="0" err="1">
                <a:latin typeface="Comic Sans MS" panose="030F0702030302020204" pitchFamily="66" charset="0"/>
              </a:rPr>
              <a:t>Makerspace</a:t>
            </a:r>
            <a:r>
              <a:rPr lang="en-US" sz="2000" cap="none" dirty="0">
                <a:latin typeface="Comic Sans MS" panose="030F0702030302020204" pitchFamily="66" charset="0"/>
              </a:rPr>
              <a:t> Projects Both Simple And Complex.</a:t>
            </a:r>
            <a:br>
              <a:rPr lang="en-US" sz="2000" cap="none" dirty="0">
                <a:latin typeface="Comic Sans MS" panose="030F0702030302020204" pitchFamily="66" charset="0"/>
              </a:rPr>
            </a:br>
            <a:br>
              <a:rPr lang="en-US" sz="2000" cap="none" dirty="0">
                <a:latin typeface="Comic Sans MS" panose="030F0702030302020204" pitchFamily="66" charset="0"/>
              </a:rPr>
            </a:br>
            <a:r>
              <a:rPr lang="en-US" sz="2000" cap="none" dirty="0">
                <a:latin typeface="Comic Sans MS" panose="030F0702030302020204" pitchFamily="66" charset="0"/>
              </a:rPr>
              <a:t>This board contains a microcontroller which is able to be programmed to sense and control objects in the physical world.</a:t>
            </a:r>
            <a:br>
              <a:rPr lang="en-US" sz="2000" cap="none" dirty="0">
                <a:latin typeface="Comic Sans MS" panose="030F0702030302020204" pitchFamily="66" charset="0"/>
              </a:rPr>
            </a:br>
            <a:br>
              <a:rPr lang="en-US" sz="2000" cap="none" dirty="0">
                <a:latin typeface="Comic Sans MS" panose="030F0702030302020204" pitchFamily="66" charset="0"/>
              </a:rPr>
            </a:br>
            <a:r>
              <a:rPr lang="en-US" sz="2000" cap="none" dirty="0">
                <a:latin typeface="Comic Sans MS" panose="030F0702030302020204" pitchFamily="66" charset="0"/>
              </a:rPr>
              <a:t>By responding to sensors and inputs, the Arduino is able to interact with a large array of outputs such as LEDs, motors and displays.  Because of it’s flexibility and low cost, Arduino has become a very popular choice for makers and </a:t>
            </a:r>
            <a:r>
              <a:rPr lang="en-US" sz="2000" cap="none" dirty="0" err="1">
                <a:latin typeface="Comic Sans MS" panose="030F0702030302020204" pitchFamily="66" charset="0"/>
              </a:rPr>
              <a:t>makerspaces</a:t>
            </a:r>
            <a:r>
              <a:rPr lang="en-US" sz="2000" cap="none" dirty="0">
                <a:latin typeface="Comic Sans MS" panose="030F0702030302020204" pitchFamily="66" charset="0"/>
              </a:rPr>
              <a:t> looking to create interactive hardware projects.</a:t>
            </a:r>
            <a:br>
              <a:rPr lang="en-US" sz="2000" cap="none" dirty="0">
                <a:latin typeface="Comic Sans MS" panose="030F0702030302020204" pitchFamily="66" charset="0"/>
              </a:rPr>
            </a:br>
            <a:br>
              <a:rPr lang="en-US" sz="2000" cap="none" dirty="0">
                <a:latin typeface="Comic Sans MS" panose="030F0702030302020204" pitchFamily="66" charset="0"/>
              </a:rPr>
            </a:br>
            <a:r>
              <a:rPr lang="en-US" sz="2000" cap="none" dirty="0">
                <a:latin typeface="Comic Sans MS" panose="030F0702030302020204" pitchFamily="66" charset="0"/>
              </a:rPr>
              <a:t>Arduino was introduced back in 2005 in Italy by Massimo </a:t>
            </a:r>
            <a:r>
              <a:rPr lang="en-US" sz="2000" cap="none" dirty="0" err="1">
                <a:latin typeface="Comic Sans MS" panose="030F0702030302020204" pitchFamily="66" charset="0"/>
              </a:rPr>
              <a:t>Banzi</a:t>
            </a:r>
            <a:r>
              <a:rPr lang="en-US" sz="2000" cap="none" dirty="0">
                <a:latin typeface="Comic Sans MS" panose="030F0702030302020204" pitchFamily="66" charset="0"/>
              </a:rPr>
              <a:t> as a way for non-engineers to have access to a low cost, simple tool for creating hardware projects. </a:t>
            </a:r>
            <a:br>
              <a:rPr lang="en-US" sz="2000" cap="none" dirty="0">
                <a:latin typeface="Comic Sans MS" panose="030F0702030302020204" pitchFamily="66" charset="0"/>
              </a:rPr>
            </a:br>
            <a:br>
              <a:rPr lang="en-US" sz="2000" cap="none" dirty="0">
                <a:latin typeface="Comic Sans MS" panose="030F0702030302020204" pitchFamily="66" charset="0"/>
              </a:rPr>
            </a:br>
            <a:r>
              <a:rPr lang="en-US" sz="2000" cap="none" dirty="0">
                <a:latin typeface="Comic Sans MS" panose="030F0702030302020204" pitchFamily="66" charset="0"/>
              </a:rPr>
              <a:t> Since the board is open-source, it is released under a Creative Commons license which allows anyone to produce their own board. </a:t>
            </a:r>
          </a:p>
        </p:txBody>
      </p:sp>
      <p:sp>
        <p:nvSpPr>
          <p:cNvPr id="4" name="Slide Number Placeholder 3"/>
          <p:cNvSpPr>
            <a:spLocks noGrp="1"/>
          </p:cNvSpPr>
          <p:nvPr>
            <p:ph type="sldNum" sz="quarter" idx="12"/>
          </p:nvPr>
        </p:nvSpPr>
        <p:spPr/>
        <p:txBody>
          <a:bodyPr/>
          <a:lstStyle/>
          <a:p>
            <a:fld id="{7AAC19ED-7CFA-4AF2-BE7E-6017F4B12C94}" type="slidenum">
              <a:rPr lang="en-US" noProof="0" smtClean="0"/>
              <a:t>4</a:t>
            </a:fld>
            <a:endParaRPr lang="en-US" noProof="0" dirty="0"/>
          </a:p>
        </p:txBody>
      </p:sp>
    </p:spTree>
    <p:extLst>
      <p:ext uri="{BB962C8B-B14F-4D97-AF65-F5344CB8AC3E}">
        <p14:creationId xmlns:p14="http://schemas.microsoft.com/office/powerpoint/2010/main" val="9069337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34572" y="2753729"/>
            <a:ext cx="9993069" cy="1204122"/>
          </a:xfrm>
        </p:spPr>
        <p:txBody>
          <a:bodyPr/>
          <a:lstStyle/>
          <a:p>
            <a:r>
              <a:rPr lang="en-US" dirty="0"/>
              <a:t>Thank You….!</a:t>
            </a:r>
          </a:p>
        </p:txBody>
      </p:sp>
      <p:sp>
        <p:nvSpPr>
          <p:cNvPr id="4" name="Slide Number Placeholder 3"/>
          <p:cNvSpPr>
            <a:spLocks noGrp="1"/>
          </p:cNvSpPr>
          <p:nvPr>
            <p:ph type="sldNum" sz="quarter" idx="12"/>
          </p:nvPr>
        </p:nvSpPr>
        <p:spPr/>
        <p:txBody>
          <a:bodyPr/>
          <a:lstStyle/>
          <a:p>
            <a:fld id="{7AAC19ED-7CFA-4AF2-BE7E-6017F4B12C94}" type="slidenum">
              <a:rPr lang="en-US" noProof="0" smtClean="0"/>
              <a:t>40</a:t>
            </a:fld>
            <a:endParaRPr lang="en-US" noProof="0" dirty="0"/>
          </a:p>
        </p:txBody>
      </p:sp>
    </p:spTree>
    <p:extLst>
      <p:ext uri="{BB962C8B-B14F-4D97-AF65-F5344CB8AC3E}">
        <p14:creationId xmlns:p14="http://schemas.microsoft.com/office/powerpoint/2010/main" val="2805058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7AAC19ED-7CFA-4AF2-BE7E-6017F4B12C94}" type="slidenum">
              <a:rPr lang="en-US" noProof="0" smtClean="0"/>
              <a:t>5</a:t>
            </a:fld>
            <a:endParaRPr lang="en-US" noProof="0"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191998" cy="7014575"/>
          </a:xfrm>
          <a:prstGeom prst="rect">
            <a:avLst/>
          </a:prstGeom>
        </p:spPr>
      </p:pic>
    </p:spTree>
    <p:extLst>
      <p:ext uri="{BB962C8B-B14F-4D97-AF65-F5344CB8AC3E}">
        <p14:creationId xmlns:p14="http://schemas.microsoft.com/office/powerpoint/2010/main" val="1976938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endParaRPr lang="en-US" sz="2400" dirty="0"/>
          </a:p>
        </p:txBody>
      </p:sp>
      <p:sp>
        <p:nvSpPr>
          <p:cNvPr id="3" name="Subtitle 2"/>
          <p:cNvSpPr>
            <a:spLocks noGrp="1"/>
          </p:cNvSpPr>
          <p:nvPr>
            <p:ph type="subTitle" idx="1"/>
          </p:nvPr>
        </p:nvSpPr>
        <p:spPr>
          <a:xfrm>
            <a:off x="1502273" y="314572"/>
            <a:ext cx="7034362" cy="706355"/>
          </a:xfrm>
        </p:spPr>
        <p:txBody>
          <a:bodyPr>
            <a:normAutofit/>
          </a:bodyPr>
          <a:lstStyle/>
          <a:p>
            <a:pPr algn="ctr"/>
            <a:r>
              <a:rPr lang="en-US" sz="2800" dirty="0"/>
              <a:t>Types of Arduino Boards</a:t>
            </a:r>
          </a:p>
        </p:txBody>
      </p:sp>
      <p:sp>
        <p:nvSpPr>
          <p:cNvPr id="4" name="Slide Number Placeholder 3"/>
          <p:cNvSpPr>
            <a:spLocks noGrp="1"/>
          </p:cNvSpPr>
          <p:nvPr>
            <p:ph type="sldNum" sz="quarter" idx="12"/>
          </p:nvPr>
        </p:nvSpPr>
        <p:spPr/>
        <p:txBody>
          <a:bodyPr/>
          <a:lstStyle/>
          <a:p>
            <a:fld id="{7AAC19ED-7CFA-4AF2-BE7E-6017F4B12C94}" type="slidenum">
              <a:rPr lang="en-US" noProof="0" smtClean="0"/>
              <a:t>6</a:t>
            </a:fld>
            <a:endParaRPr lang="en-US" noProof="0"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1998" cy="6857999"/>
          </a:xfrm>
          <a:prstGeom prst="rect">
            <a:avLst/>
          </a:prstGeom>
        </p:spPr>
      </p:pic>
    </p:spTree>
    <p:extLst>
      <p:ext uri="{BB962C8B-B14F-4D97-AF65-F5344CB8AC3E}">
        <p14:creationId xmlns:p14="http://schemas.microsoft.com/office/powerpoint/2010/main" val="953882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8288" y="1602203"/>
            <a:ext cx="11103086" cy="4268965"/>
          </a:xfrm>
        </p:spPr>
        <p:txBody>
          <a:bodyPr>
            <a:normAutofit/>
          </a:bodyPr>
          <a:lstStyle/>
          <a:p>
            <a:r>
              <a:rPr lang="en-US" sz="2000" cap="none" dirty="0">
                <a:latin typeface="Comic Sans MS" panose="030F0702030302020204" pitchFamily="66" charset="0"/>
              </a:rPr>
              <a:t>One Of The Most Popular Arduino Boards Out There Is The Arduino Uno.  </a:t>
            </a:r>
            <a:br>
              <a:rPr lang="en-US" sz="2000" cap="none" dirty="0">
                <a:latin typeface="Comic Sans MS" panose="030F0702030302020204" pitchFamily="66" charset="0"/>
              </a:rPr>
            </a:br>
            <a:br>
              <a:rPr lang="en-US" sz="2000" cap="none" dirty="0">
                <a:latin typeface="Comic Sans MS" panose="030F0702030302020204" pitchFamily="66" charset="0"/>
              </a:rPr>
            </a:br>
            <a:r>
              <a:rPr lang="en-US" sz="2000" cap="none" dirty="0">
                <a:latin typeface="Comic Sans MS" panose="030F0702030302020204" pitchFamily="66" charset="0"/>
              </a:rPr>
              <a:t>While It Was Not Actually The First Board To Be Released, It Remains To Be The Most Actively Used And Most Widely Documented On The Market. </a:t>
            </a:r>
            <a:br>
              <a:rPr lang="en-US" sz="2000" cap="none" dirty="0">
                <a:latin typeface="Comic Sans MS" panose="030F0702030302020204" pitchFamily="66" charset="0"/>
              </a:rPr>
            </a:br>
            <a:br>
              <a:rPr lang="en-US" sz="2000" cap="none" dirty="0">
                <a:latin typeface="Comic Sans MS" panose="030F0702030302020204" pitchFamily="66" charset="0"/>
              </a:rPr>
            </a:br>
            <a:r>
              <a:rPr lang="en-US" sz="2000" cap="none" dirty="0">
                <a:latin typeface="Comic Sans MS" panose="030F0702030302020204" pitchFamily="66" charset="0"/>
              </a:rPr>
              <a:t>Because Of Its Extreme Popularity, The Arduino Uno Has A Ton Of Project Tutorials And Forums Around The Web That Can Help You Get Started Or Out Of A Jam.  </a:t>
            </a:r>
            <a:br>
              <a:rPr lang="en-US" sz="2000" cap="none" dirty="0">
                <a:latin typeface="Comic Sans MS" panose="030F0702030302020204" pitchFamily="66" charset="0"/>
              </a:rPr>
            </a:br>
            <a:br>
              <a:rPr lang="en-US" sz="2000" cap="none" dirty="0">
                <a:latin typeface="Comic Sans MS" panose="030F0702030302020204" pitchFamily="66" charset="0"/>
              </a:rPr>
            </a:br>
            <a:r>
              <a:rPr lang="en-US" sz="2000" cap="none" dirty="0">
                <a:latin typeface="Comic Sans MS" panose="030F0702030302020204" pitchFamily="66" charset="0"/>
              </a:rPr>
              <a:t>We’re Big Fans Of The Uno Because Of It’s Great Features And Ease Of Use.</a:t>
            </a:r>
          </a:p>
        </p:txBody>
      </p:sp>
      <p:sp>
        <p:nvSpPr>
          <p:cNvPr id="3" name="Subtitle 2"/>
          <p:cNvSpPr>
            <a:spLocks noGrp="1"/>
          </p:cNvSpPr>
          <p:nvPr>
            <p:ph type="subTitle" idx="1"/>
          </p:nvPr>
        </p:nvSpPr>
        <p:spPr>
          <a:xfrm>
            <a:off x="1727741" y="436938"/>
            <a:ext cx="7034362" cy="706355"/>
          </a:xfrm>
        </p:spPr>
        <p:txBody>
          <a:bodyPr/>
          <a:lstStyle/>
          <a:p>
            <a:pPr algn="ctr"/>
            <a:r>
              <a:rPr lang="en-US" sz="2800" b="1" i="0" dirty="0"/>
              <a:t>Arduino Uno</a:t>
            </a:r>
          </a:p>
          <a:p>
            <a:endParaRPr lang="en-US" dirty="0"/>
          </a:p>
        </p:txBody>
      </p:sp>
      <p:sp>
        <p:nvSpPr>
          <p:cNvPr id="4" name="Slide Number Placeholder 3"/>
          <p:cNvSpPr>
            <a:spLocks noGrp="1"/>
          </p:cNvSpPr>
          <p:nvPr>
            <p:ph type="sldNum" sz="quarter" idx="12"/>
          </p:nvPr>
        </p:nvSpPr>
        <p:spPr/>
        <p:txBody>
          <a:bodyPr/>
          <a:lstStyle/>
          <a:p>
            <a:fld id="{7AAC19ED-7CFA-4AF2-BE7E-6017F4B12C94}" type="slidenum">
              <a:rPr lang="en-US" noProof="0" smtClean="0"/>
              <a:t>7</a:t>
            </a:fld>
            <a:endParaRPr lang="en-US" noProof="0" dirty="0"/>
          </a:p>
        </p:txBody>
      </p:sp>
    </p:spTree>
    <p:extLst>
      <p:ext uri="{BB962C8B-B14F-4D97-AF65-F5344CB8AC3E}">
        <p14:creationId xmlns:p14="http://schemas.microsoft.com/office/powerpoint/2010/main" val="1697121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7AAC19ED-7CFA-4AF2-BE7E-6017F4B12C94}" type="slidenum">
              <a:rPr lang="en-US" noProof="0" smtClean="0"/>
              <a:t>8</a:t>
            </a:fld>
            <a:endParaRPr lang="en-US" noProof="0"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784011" cy="6857999"/>
          </a:xfrm>
          <a:prstGeom prst="rect">
            <a:avLst/>
          </a:prstGeom>
        </p:spPr>
      </p:pic>
    </p:spTree>
    <p:extLst>
      <p:ext uri="{BB962C8B-B14F-4D97-AF65-F5344CB8AC3E}">
        <p14:creationId xmlns:p14="http://schemas.microsoft.com/office/powerpoint/2010/main" val="2875728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29655"/>
            <a:ext cx="8407021" cy="6728345"/>
          </a:xfrm>
        </p:spPr>
        <p:txBody>
          <a:bodyPr>
            <a:noAutofit/>
          </a:bodyPr>
          <a:lstStyle/>
          <a:p>
            <a:pPr fontAlgn="base"/>
            <a:r>
              <a:rPr lang="en-US" sz="2000" b="1" dirty="0">
                <a:latin typeface="Comic Sans MS" panose="030F0702030302020204" pitchFamily="66" charset="0"/>
              </a:rPr>
              <a:t>1. Reset Button</a:t>
            </a:r>
            <a:r>
              <a:rPr lang="en-US" sz="2000" dirty="0">
                <a:latin typeface="Comic Sans MS" panose="030F0702030302020204" pitchFamily="66" charset="0"/>
              </a:rPr>
              <a:t> – This will restart any code that is loaded to the Arduino board</a:t>
            </a:r>
            <a:br>
              <a:rPr lang="en-US" sz="2000" dirty="0">
                <a:latin typeface="Comic Sans MS" panose="030F0702030302020204" pitchFamily="66" charset="0"/>
              </a:rPr>
            </a:br>
            <a:br>
              <a:rPr lang="en-US" sz="2000" dirty="0">
                <a:latin typeface="Comic Sans MS" panose="030F0702030302020204" pitchFamily="66" charset="0"/>
              </a:rPr>
            </a:br>
            <a:r>
              <a:rPr lang="en-US" sz="2000" dirty="0">
                <a:latin typeface="Comic Sans MS" panose="030F0702030302020204" pitchFamily="66" charset="0"/>
              </a:rPr>
              <a:t>2. </a:t>
            </a:r>
            <a:r>
              <a:rPr lang="en-US" sz="2000" b="1" dirty="0">
                <a:latin typeface="Comic Sans MS" panose="030F0702030302020204" pitchFamily="66" charset="0"/>
              </a:rPr>
              <a:t>AREF</a:t>
            </a:r>
            <a:r>
              <a:rPr lang="en-US" sz="2000" dirty="0">
                <a:latin typeface="Comic Sans MS" panose="030F0702030302020204" pitchFamily="66" charset="0"/>
              </a:rPr>
              <a:t> – Stands for “Analog Reference” and is used to set an external reference voltage</a:t>
            </a:r>
            <a:br>
              <a:rPr lang="en-US" sz="2000" dirty="0">
                <a:latin typeface="Comic Sans MS" panose="030F0702030302020204" pitchFamily="66" charset="0"/>
              </a:rPr>
            </a:br>
            <a:br>
              <a:rPr lang="en-US" sz="2000" dirty="0">
                <a:latin typeface="Comic Sans MS" panose="030F0702030302020204" pitchFamily="66" charset="0"/>
              </a:rPr>
            </a:br>
            <a:r>
              <a:rPr lang="en-US" sz="2000" dirty="0">
                <a:latin typeface="Comic Sans MS" panose="030F0702030302020204" pitchFamily="66" charset="0"/>
              </a:rPr>
              <a:t>3. </a:t>
            </a:r>
            <a:r>
              <a:rPr lang="en-US" sz="2000" b="1" dirty="0">
                <a:latin typeface="Comic Sans MS" panose="030F0702030302020204" pitchFamily="66" charset="0"/>
              </a:rPr>
              <a:t>Ground Pin</a:t>
            </a:r>
            <a:r>
              <a:rPr lang="en-US" sz="2000" dirty="0">
                <a:latin typeface="Comic Sans MS" panose="030F0702030302020204" pitchFamily="66" charset="0"/>
              </a:rPr>
              <a:t> – There are a few ground pins on the Arduino and they all work the same</a:t>
            </a:r>
            <a:br>
              <a:rPr lang="en-US" sz="2000" dirty="0">
                <a:latin typeface="Comic Sans MS" panose="030F0702030302020204" pitchFamily="66" charset="0"/>
              </a:rPr>
            </a:br>
            <a:br>
              <a:rPr lang="en-US" sz="2000" dirty="0">
                <a:latin typeface="Comic Sans MS" panose="030F0702030302020204" pitchFamily="66" charset="0"/>
              </a:rPr>
            </a:br>
            <a:r>
              <a:rPr lang="en-US" sz="2000" dirty="0">
                <a:latin typeface="Comic Sans MS" panose="030F0702030302020204" pitchFamily="66" charset="0"/>
              </a:rPr>
              <a:t>4. </a:t>
            </a:r>
            <a:r>
              <a:rPr lang="en-US" sz="2000" b="1" dirty="0">
                <a:latin typeface="Comic Sans MS" panose="030F0702030302020204" pitchFamily="66" charset="0"/>
              </a:rPr>
              <a:t>Digital </a:t>
            </a:r>
            <a:r>
              <a:rPr lang="en-US" sz="2000" b="1" dirty="0" err="1">
                <a:latin typeface="Comic Sans MS" panose="030F0702030302020204" pitchFamily="66" charset="0"/>
              </a:rPr>
              <a:t>Input/Output</a:t>
            </a:r>
            <a:r>
              <a:rPr lang="en-US" sz="2000" dirty="0">
                <a:latin typeface="Comic Sans MS" panose="030F0702030302020204" pitchFamily="66" charset="0"/>
              </a:rPr>
              <a:t> –  Pins 0-13 can be used for digital input or output</a:t>
            </a:r>
            <a:br>
              <a:rPr lang="en-US" sz="2000" dirty="0">
                <a:latin typeface="Comic Sans MS" panose="030F0702030302020204" pitchFamily="66" charset="0"/>
              </a:rPr>
            </a:br>
            <a:br>
              <a:rPr lang="en-US" sz="2000" dirty="0">
                <a:latin typeface="Comic Sans MS" panose="030F0702030302020204" pitchFamily="66" charset="0"/>
              </a:rPr>
            </a:br>
            <a:r>
              <a:rPr lang="en-US" sz="2000" dirty="0">
                <a:latin typeface="Comic Sans MS" panose="030F0702030302020204" pitchFamily="66" charset="0"/>
              </a:rPr>
              <a:t>5. </a:t>
            </a:r>
            <a:r>
              <a:rPr lang="en-US" sz="2000" b="1" dirty="0">
                <a:latin typeface="Comic Sans MS" panose="030F0702030302020204" pitchFamily="66" charset="0"/>
              </a:rPr>
              <a:t>PWM</a:t>
            </a:r>
            <a:r>
              <a:rPr lang="en-US" sz="2000" dirty="0">
                <a:latin typeface="Comic Sans MS" panose="030F0702030302020204" pitchFamily="66" charset="0"/>
              </a:rPr>
              <a:t> – The pins marked with the (~) symbol can simulate analog output</a:t>
            </a:r>
            <a:br>
              <a:rPr lang="en-US" sz="2000" dirty="0">
                <a:latin typeface="Comic Sans MS" panose="030F0702030302020204" pitchFamily="66" charset="0"/>
              </a:rPr>
            </a:br>
            <a:br>
              <a:rPr lang="en-US" sz="2000" dirty="0">
                <a:latin typeface="Comic Sans MS" panose="030F0702030302020204" pitchFamily="66" charset="0"/>
              </a:rPr>
            </a:br>
            <a:r>
              <a:rPr lang="en-US" sz="2000" dirty="0">
                <a:latin typeface="Comic Sans MS" panose="030F0702030302020204" pitchFamily="66" charset="0"/>
              </a:rPr>
              <a:t>6. </a:t>
            </a:r>
            <a:r>
              <a:rPr lang="en-US" sz="2000" b="1" dirty="0">
                <a:latin typeface="Comic Sans MS" panose="030F0702030302020204" pitchFamily="66" charset="0"/>
              </a:rPr>
              <a:t>USB Connection</a:t>
            </a:r>
            <a:r>
              <a:rPr lang="en-US" sz="2000" dirty="0">
                <a:latin typeface="Comic Sans MS" panose="030F0702030302020204" pitchFamily="66" charset="0"/>
              </a:rPr>
              <a:t> – Used for powering up your Arduino and uploading sketches</a:t>
            </a:r>
            <a:br>
              <a:rPr lang="en-US" sz="2000" dirty="0">
                <a:latin typeface="Comic Sans MS" panose="030F0702030302020204" pitchFamily="66" charset="0"/>
              </a:rPr>
            </a:br>
            <a:br>
              <a:rPr lang="en-US" sz="2000" dirty="0">
                <a:latin typeface="Comic Sans MS" panose="030F0702030302020204" pitchFamily="66" charset="0"/>
              </a:rPr>
            </a:br>
            <a:r>
              <a:rPr lang="en-US" sz="2000" dirty="0">
                <a:latin typeface="Comic Sans MS" panose="030F0702030302020204" pitchFamily="66" charset="0"/>
              </a:rPr>
              <a:t>7. </a:t>
            </a:r>
            <a:r>
              <a:rPr lang="en-US" sz="2000" b="1" dirty="0">
                <a:latin typeface="Comic Sans MS" panose="030F0702030302020204" pitchFamily="66" charset="0"/>
              </a:rPr>
              <a:t>TX/RX</a:t>
            </a:r>
            <a:r>
              <a:rPr lang="en-US" sz="2000" dirty="0">
                <a:latin typeface="Comic Sans MS" panose="030F0702030302020204" pitchFamily="66" charset="0"/>
              </a:rPr>
              <a:t> – Transmit and receive data indication LEDs</a:t>
            </a:r>
            <a:br>
              <a:rPr lang="en-US" sz="2000" dirty="0">
                <a:latin typeface="Comic Sans MS" panose="030F0702030302020204" pitchFamily="66" charset="0"/>
              </a:rPr>
            </a:br>
            <a:br>
              <a:rPr lang="en-US" sz="2000" dirty="0">
                <a:latin typeface="Comic Sans MS" panose="030F0702030302020204" pitchFamily="66" charset="0"/>
              </a:rPr>
            </a:br>
            <a:endParaRPr lang="en-US" sz="2000" dirty="0">
              <a:latin typeface="Comic Sans MS" panose="030F0702030302020204" pitchFamily="66" charset="0"/>
            </a:endParaRPr>
          </a:p>
        </p:txBody>
      </p:sp>
      <p:sp>
        <p:nvSpPr>
          <p:cNvPr id="4" name="Slide Number Placeholder 3"/>
          <p:cNvSpPr>
            <a:spLocks noGrp="1"/>
          </p:cNvSpPr>
          <p:nvPr>
            <p:ph type="sldNum" sz="quarter" idx="12"/>
          </p:nvPr>
        </p:nvSpPr>
        <p:spPr/>
        <p:txBody>
          <a:bodyPr/>
          <a:lstStyle/>
          <a:p>
            <a:fld id="{7AAC19ED-7CFA-4AF2-BE7E-6017F4B12C94}" type="slidenum">
              <a:rPr lang="en-US" noProof="0" smtClean="0"/>
              <a:t>9</a:t>
            </a:fld>
            <a:endParaRPr lang="en-US" noProof="0"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731343" y="1699147"/>
            <a:ext cx="6728345" cy="3589361"/>
          </a:xfrm>
          <a:prstGeom prst="rect">
            <a:avLst/>
          </a:prstGeom>
        </p:spPr>
      </p:pic>
    </p:spTree>
    <p:extLst>
      <p:ext uri="{BB962C8B-B14F-4D97-AF65-F5344CB8AC3E}">
        <p14:creationId xmlns:p14="http://schemas.microsoft.com/office/powerpoint/2010/main" val="1345214007"/>
      </p:ext>
    </p:extLst>
  </p:cSld>
  <p:clrMapOvr>
    <a:masterClrMapping/>
  </p:clrMapOvr>
</p:sld>
</file>

<file path=ppt/theme/theme1.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Custom 5">
      <a:majorFont>
        <a:latin typeface="Franklin Gothic Demi"/>
        <a:ea typeface=""/>
        <a:cs typeface=""/>
      </a:majorFont>
      <a:minorFont>
        <a:latin typeface="Franklin Gothic Medium"/>
        <a:ea typeface=""/>
        <a:cs typeface=""/>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solidFill>
          <a:schemeClr val="bg1"/>
        </a:solidFill>
        <a:ln w="57150">
          <a:noFill/>
        </a:ln>
        <a:effectLst>
          <a:outerShdw blurRad="63500" sx="102000" sy="102000" algn="ctr" rotWithShape="0">
            <a:prstClr val="black">
              <a:alpha val="40000"/>
            </a:prstClr>
          </a:outerShdw>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33527777_Safety procedures_RVA_v4" id="{94FF351A-4B06-4881-8D26-DC6D64B3CFD2}" vid="{E8C023A2-25EA-47E0-92DC-6E1BD008E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85429E6-13D0-4D69-B2AD-EDA3074FAB41}">
  <we:reference id="wa104381063" version="1.0.0.0" store="en-US" storeType="OMEX"/>
  <we:alternateReferences>
    <we:reference id="wa104381063" version="1.0.0.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06DFB17-E262-4301-8AA5-FCE7109ED8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CF39AE0-32C9-4F1D-B08C-0B8B9BAFC18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246B2BE6-8FE9-4318-AA40-8F70CEED609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Safety procedures</Template>
  <TotalTime>0</TotalTime>
  <Words>1123</Words>
  <Application>Microsoft Office PowerPoint</Application>
  <PresentationFormat>Widescreen</PresentationFormat>
  <Paragraphs>94</Paragraphs>
  <Slides>40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Arial</vt:lpstr>
      <vt:lpstr>Calibri</vt:lpstr>
      <vt:lpstr>Comic Sans MS</vt:lpstr>
      <vt:lpstr>Corbel</vt:lpstr>
      <vt:lpstr>Courier New</vt:lpstr>
      <vt:lpstr>Franklin Gothic Demi</vt:lpstr>
      <vt:lpstr>Franklin Gothic Medium</vt:lpstr>
      <vt:lpstr>Times New Roman</vt:lpstr>
      <vt:lpstr>Headlines</vt:lpstr>
      <vt:lpstr>Digital Monitoring cum Control of Power Transformer</vt:lpstr>
      <vt:lpstr>Introduction</vt:lpstr>
      <vt:lpstr>PowerPoint Presentation</vt:lpstr>
      <vt:lpstr>Arduino Is An Open Source Programmable Circuit Board That Can Be Integrated Into A Wide Variety Of Makerspace Projects Both Simple And Complex.  This board contains a microcontroller which is able to be programmed to sense and control objects in the physical world.  By responding to sensors and inputs, the Arduino is able to interact with a large array of outputs such as LEDs, motors and displays.  Because of it’s flexibility and low cost, Arduino has become a very popular choice for makers and makerspaces looking to create interactive hardware projects.  Arduino was introduced back in 2005 in Italy by Massimo Banzi as a way for non-engineers to have access to a low cost, simple tool for creating hardware projects.    Since the board is open-source, it is released under a Creative Commons license which allows anyone to produce their own board. </vt:lpstr>
      <vt:lpstr>PowerPoint Presentation</vt:lpstr>
      <vt:lpstr>PowerPoint Presentation</vt:lpstr>
      <vt:lpstr>One Of The Most Popular Arduino Boards Out There Is The Arduino Uno.    While It Was Not Actually The First Board To Be Released, It Remains To Be The Most Actively Used And Most Widely Documented On The Market.   Because Of Its Extreme Popularity, The Arduino Uno Has A Ton Of Project Tutorials And Forums Around The Web That Can Help You Get Started Or Out Of A Jam.    We’re Big Fans Of The Uno Because Of It’s Great Features And Ease Of Use.</vt:lpstr>
      <vt:lpstr>PowerPoint Presentation</vt:lpstr>
      <vt:lpstr>1. Reset Button – This will restart any code that is loaded to the Arduino board  2. AREF – Stands for “Analog Reference” and is used to set an external reference voltage  3. Ground Pin – There are a few ground pins on the Arduino and they all work the same  4. Digital Input/Output –  Pins 0-13 can be used for digital input or output  5. PWM – The pins marked with the (~) symbol can simulate analog output  6. USB Connection – Used for powering up your Arduino and uploading sketches  7. TX/RX – Transmit and receive data indication LEDs  </vt:lpstr>
      <vt:lpstr>8. ATmega Microcontroller –  This is the brains and is where the programs are stored  9. Power LED Indicator – This LED lights up anytime the board is plugged in a power source  10. Voltage Regulator – This controls the amount of voltage going into the Arduino board  11. DC Power Barrel Jack  – This is used for powering your Arduino with a power supply  12. 3.3V Pin – This pin supplies 3.3 volts of power to your projects  13. 5V Pin – This pin supplies 5 volts of power to your projects  14. Ground Pins –  There are a few ground pins on the Arduino and they all work the same  15. Analog Pins –  These pins can read the signal from an analog sensor and convert it to digital</vt:lpstr>
      <vt:lpstr>Once The Circuit Has Been Created On The Breadboard, You’ll Need To Upload The Program (Known As A Sketch) To The Arduino.    The Sketch Is A Set Of Instructions That Tells The Board What Functions It Needs To Perform.    An Arduino Board Can Only Hold And Perform One Sketch At A Time.    The Software Used To Create Arduino Sketches Is Called The IDE Which Stands For Integrated Development Environment.     The Software Is Free To Download And Can Be Found at https://www.arduino.cc/en/Main/Software</vt:lpstr>
      <vt:lpstr>PowerPoint Presentation</vt:lpstr>
      <vt:lpstr>Every Arduino sketch has two main parts to the program:   void setup() – Sets things up that have to be done once and then don’t happen again.    void loop()  – Contains the instructions that get repeated over and over until the board is turned off.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Transformer</vt:lpstr>
      <vt:lpstr>PowerPoint Presentation</vt:lpstr>
      <vt:lpstr>PowerPoint Presentation</vt:lpstr>
      <vt:lpstr>PowerPoint Presentation</vt:lpstr>
      <vt:lpstr>A Brief Note on ACS712 Current Sensor </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2019-08-27T04:57:58Z</dcterms:created>
  <dcterms:modified xsi:type="dcterms:W3CDTF">2022-12-15T20:10:09Z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